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Lst>
  <p:sldSz cy="6858000" cx="12192000"/>
  <p:notesSz cx="6858000" cy="9144000"/>
  <p:embeddedFontLst>
    <p:embeddedFont>
      <p:font typeface="Tahoma"/>
      <p:regular r:id="rId58"/>
      <p:bold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60" roundtripDataSignature="AMtx7mg9qaEEsMAmdZu3yW1465pbOBoFj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CBF10D9-F53C-4C6E-A6E6-72564F1A9916}">
  <a:tblStyle styleId="{DCBF10D9-F53C-4C6E-A6E6-72564F1A991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customschemas.google.com/relationships/presentationmetadata" Target="meta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Tahoma-bold.fntdata"/><Relationship Id="rId14" Type="http://schemas.openxmlformats.org/officeDocument/2006/relationships/slide" Target="slides/slide8.xml"/><Relationship Id="rId58" Type="http://schemas.openxmlformats.org/officeDocument/2006/relationships/font" Target="fonts/Tahoma-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 name="Shape 20"/>
        <p:cNvGrpSpPr/>
        <p:nvPr/>
      </p:nvGrpSpPr>
      <p:grpSpPr>
        <a:xfrm>
          <a:off x="0" y="0"/>
          <a:ext cx="0" cy="0"/>
          <a:chOff x="0" y="0"/>
          <a:chExt cx="0" cy="0"/>
        </a:xfrm>
      </p:grpSpPr>
      <p:sp>
        <p:nvSpPr>
          <p:cNvPr id="21" name="Google Shape;21;p1: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22" name="Google Shape;2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5" name="Google Shape;115;p1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0: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9" name="Google Shape;129;p1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1: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2" name="Google Shape;142;p1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2: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8" name="Google Shape;158;p1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3: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3" name="Google Shape;173;p1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4: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5" name="Google Shape;185;p1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5: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1" name="Google Shape;201;p1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6: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6" name="Google Shape;216;p1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7: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8" name="Google Shape;228;p1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8: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0" name="Google Shape;240;p1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9: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 name="Shape 26"/>
        <p:cNvGrpSpPr/>
        <p:nvPr/>
      </p:nvGrpSpPr>
      <p:grpSpPr>
        <a:xfrm>
          <a:off x="0" y="0"/>
          <a:ext cx="0" cy="0"/>
          <a:chOff x="0" y="0"/>
          <a:chExt cx="0" cy="0"/>
        </a:xfrm>
      </p:grpSpPr>
      <p:sp>
        <p:nvSpPr>
          <p:cNvPr id="27" name="Google Shape;27;p2: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9" name="Google Shape;259;p2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0: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9" name="Google Shape;279;p2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1: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2" name="Google Shape;292;p2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2: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5" name="Google Shape;305;p2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3: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7" name="Google Shape;317;p2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4: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5" name="Google Shape;345;p2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5: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7" name="Google Shape;357;p2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6: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0" name="Google Shape;370;p2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7: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2" name="Google Shape;382;p2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8: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5" name="Google Shape;395;p2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9: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 name="Shape 34"/>
        <p:cNvGrpSpPr/>
        <p:nvPr/>
      </p:nvGrpSpPr>
      <p:grpSpPr>
        <a:xfrm>
          <a:off x="0" y="0"/>
          <a:ext cx="0" cy="0"/>
          <a:chOff x="0" y="0"/>
          <a:chExt cx="0" cy="0"/>
        </a:xfrm>
      </p:grpSpPr>
      <p:sp>
        <p:nvSpPr>
          <p:cNvPr id="35" name="Google Shape;3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 name="Google Shape;36;p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8" name="Google Shape;408;p3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0: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1" name="Google Shape;421;p3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1: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4" name="Google Shape;434;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2: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5" name="Google Shape;445;p3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3: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8" name="Google Shape;458;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4: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0" name="Google Shape;470;p3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5: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2" name="Google Shape;482;p3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6: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5" name="Google Shape;495;p3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7: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8" name="Google Shape;508;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8: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0" name="Google Shape;520;p3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9: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 name="Google Shape;48;p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1" name="Google Shape;531;p4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0: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2" name="Google Shape;542;p4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1: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3" name="Google Shape;553;p4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2: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5" name="Google Shape;565;p4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3: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7" name="Google Shape;577;p4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4: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9" name="Google Shape;589;p4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5: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9" name="Google Shape;599;p4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6: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26" name="Google Shape;626;p4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7: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40" name="Google Shape;640;p4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8: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52" name="Google Shape;652;p4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9: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 name="Google Shape;60;p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5: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64" name="Google Shape;664;p5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0: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51: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675" name="Google Shape;675;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1" name="Google Shape;71;p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6: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2" name="Google Shape;82;p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7: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4" name="Google Shape;94;p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8: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4" name="Google Shape;104;p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9: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53"/>
          <p:cNvSpPr txBox="1"/>
          <p:nvPr>
            <p:ph type="ctrTitle"/>
          </p:nvPr>
        </p:nvSpPr>
        <p:spPr>
          <a:xfrm>
            <a:off x="1524000" y="1122362"/>
            <a:ext cx="9144000" cy="2387600"/>
          </a:xfrm>
          <a:prstGeom prst="rect">
            <a:avLst/>
          </a:prstGeom>
          <a:noFill/>
          <a:ln>
            <a:noFill/>
          </a:ln>
        </p:spPr>
        <p:txBody>
          <a:bodyPr anchorCtr="0" anchor="b" bIns="91425" lIns="91425" spcFirstLastPara="1" rIns="91425" wrap="square" tIns="91425">
            <a:noAutofit/>
          </a:bodyPr>
          <a:lstStyle>
            <a:lvl1pPr lvl="0" marR="0" algn="ctr">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 name="Google Shape;12;p53"/>
          <p:cNvSpPr txBox="1"/>
          <p:nvPr>
            <p:ph idx="1" type="subTitle"/>
          </p:nvPr>
        </p:nvSpPr>
        <p:spPr>
          <a:xfrm>
            <a:off x="1524000" y="3602037"/>
            <a:ext cx="9144000" cy="1655761"/>
          </a:xfrm>
          <a:prstGeom prst="rect">
            <a:avLst/>
          </a:prstGeom>
          <a:noFill/>
          <a:ln>
            <a:noFill/>
          </a:ln>
        </p:spPr>
        <p:txBody>
          <a:bodyPr anchorCtr="0" anchor="t" bIns="91425" lIns="91425" spcFirstLastPara="1" rIns="91425" wrap="square" tIns="91425">
            <a:noAutofit/>
          </a:bodyPr>
          <a:lstStyle>
            <a:lvl1pPr lvl="0" marR="0" algn="ctr">
              <a:lnSpc>
                <a:spcPct val="90000"/>
              </a:lnSpc>
              <a:spcBef>
                <a:spcPts val="10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3" name="Google Shape;13;p53"/>
          <p:cNvSpPr txBox="1"/>
          <p:nvPr>
            <p:ph idx="12" type="sldNum"/>
          </p:nvPr>
        </p:nvSpPr>
        <p:spPr>
          <a:xfrm>
            <a:off x="11506201" y="6492875"/>
            <a:ext cx="457200"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chemeClr val="lt1"/>
              </a:buClr>
              <a:buSzPts val="450"/>
              <a:buFont typeface="Calibri"/>
              <a:buNone/>
              <a:defRPr b="1" i="0" sz="1800" u="none" cap="none" strike="noStrike">
                <a:solidFill>
                  <a:schemeClr val="lt1"/>
                </a:solidFill>
                <a:latin typeface="Calibri"/>
                <a:ea typeface="Calibri"/>
                <a:cs typeface="Calibri"/>
                <a:sym typeface="Calibri"/>
              </a:defRPr>
            </a:lvl1pPr>
            <a:lvl2pPr indent="0" lvl="1" marL="0" marR="0" algn="ctr">
              <a:lnSpc>
                <a:spcPct val="100000"/>
              </a:lnSpc>
              <a:spcBef>
                <a:spcPts val="0"/>
              </a:spcBef>
              <a:spcAft>
                <a:spcPts val="0"/>
              </a:spcAft>
              <a:buClr>
                <a:schemeClr val="lt1"/>
              </a:buClr>
              <a:buSzPts val="450"/>
              <a:buFont typeface="Calibri"/>
              <a:buNone/>
              <a:defRPr b="1" i="0" sz="1800" u="none" cap="none" strike="noStrike">
                <a:solidFill>
                  <a:schemeClr val="lt1"/>
                </a:solidFill>
                <a:latin typeface="Calibri"/>
                <a:ea typeface="Calibri"/>
                <a:cs typeface="Calibri"/>
                <a:sym typeface="Calibri"/>
              </a:defRPr>
            </a:lvl2pPr>
            <a:lvl3pPr indent="0" lvl="2" marL="0" marR="0" algn="ctr">
              <a:lnSpc>
                <a:spcPct val="100000"/>
              </a:lnSpc>
              <a:spcBef>
                <a:spcPts val="0"/>
              </a:spcBef>
              <a:spcAft>
                <a:spcPts val="0"/>
              </a:spcAft>
              <a:buClr>
                <a:schemeClr val="lt1"/>
              </a:buClr>
              <a:buSzPts val="450"/>
              <a:buFont typeface="Calibri"/>
              <a:buNone/>
              <a:defRPr b="1" i="0" sz="1800" u="none" cap="none" strike="noStrike">
                <a:solidFill>
                  <a:schemeClr val="lt1"/>
                </a:solidFill>
                <a:latin typeface="Calibri"/>
                <a:ea typeface="Calibri"/>
                <a:cs typeface="Calibri"/>
                <a:sym typeface="Calibri"/>
              </a:defRPr>
            </a:lvl3pPr>
            <a:lvl4pPr indent="0" lvl="3" marL="0" marR="0" algn="ctr">
              <a:lnSpc>
                <a:spcPct val="100000"/>
              </a:lnSpc>
              <a:spcBef>
                <a:spcPts val="0"/>
              </a:spcBef>
              <a:spcAft>
                <a:spcPts val="0"/>
              </a:spcAft>
              <a:buClr>
                <a:schemeClr val="lt1"/>
              </a:buClr>
              <a:buSzPts val="450"/>
              <a:buFont typeface="Calibri"/>
              <a:buNone/>
              <a:defRPr b="1" i="0" sz="1800" u="none" cap="none" strike="noStrike">
                <a:solidFill>
                  <a:schemeClr val="lt1"/>
                </a:solidFill>
                <a:latin typeface="Calibri"/>
                <a:ea typeface="Calibri"/>
                <a:cs typeface="Calibri"/>
                <a:sym typeface="Calibri"/>
              </a:defRPr>
            </a:lvl4pPr>
            <a:lvl5pPr indent="0" lvl="4" marL="0" marR="0" algn="ctr">
              <a:lnSpc>
                <a:spcPct val="100000"/>
              </a:lnSpc>
              <a:spcBef>
                <a:spcPts val="0"/>
              </a:spcBef>
              <a:spcAft>
                <a:spcPts val="0"/>
              </a:spcAft>
              <a:buClr>
                <a:schemeClr val="lt1"/>
              </a:buClr>
              <a:buSzPts val="450"/>
              <a:buFont typeface="Calibri"/>
              <a:buNone/>
              <a:defRPr b="1" i="0" sz="1800" u="none" cap="none" strike="noStrike">
                <a:solidFill>
                  <a:schemeClr val="lt1"/>
                </a:solidFill>
                <a:latin typeface="Calibri"/>
                <a:ea typeface="Calibri"/>
                <a:cs typeface="Calibri"/>
                <a:sym typeface="Calibri"/>
              </a:defRPr>
            </a:lvl5pPr>
            <a:lvl6pPr indent="0" lvl="5" marL="0" marR="0" algn="ctr">
              <a:lnSpc>
                <a:spcPct val="100000"/>
              </a:lnSpc>
              <a:spcBef>
                <a:spcPts val="0"/>
              </a:spcBef>
              <a:spcAft>
                <a:spcPts val="0"/>
              </a:spcAft>
              <a:buClr>
                <a:schemeClr val="lt1"/>
              </a:buClr>
              <a:buSzPts val="450"/>
              <a:buFont typeface="Calibri"/>
              <a:buNone/>
              <a:defRPr b="1" i="0" sz="1800" u="none" cap="none" strike="noStrike">
                <a:solidFill>
                  <a:schemeClr val="lt1"/>
                </a:solidFill>
                <a:latin typeface="Calibri"/>
                <a:ea typeface="Calibri"/>
                <a:cs typeface="Calibri"/>
                <a:sym typeface="Calibri"/>
              </a:defRPr>
            </a:lvl6pPr>
            <a:lvl7pPr indent="0" lvl="6" marL="0" marR="0" algn="ctr">
              <a:lnSpc>
                <a:spcPct val="100000"/>
              </a:lnSpc>
              <a:spcBef>
                <a:spcPts val="0"/>
              </a:spcBef>
              <a:spcAft>
                <a:spcPts val="0"/>
              </a:spcAft>
              <a:buClr>
                <a:schemeClr val="lt1"/>
              </a:buClr>
              <a:buSzPts val="450"/>
              <a:buFont typeface="Calibri"/>
              <a:buNone/>
              <a:defRPr b="1" i="0" sz="1800" u="none" cap="none" strike="noStrike">
                <a:solidFill>
                  <a:schemeClr val="lt1"/>
                </a:solidFill>
                <a:latin typeface="Calibri"/>
                <a:ea typeface="Calibri"/>
                <a:cs typeface="Calibri"/>
                <a:sym typeface="Calibri"/>
              </a:defRPr>
            </a:lvl7pPr>
            <a:lvl8pPr indent="0" lvl="7" marL="0" marR="0" algn="ctr">
              <a:lnSpc>
                <a:spcPct val="100000"/>
              </a:lnSpc>
              <a:spcBef>
                <a:spcPts val="0"/>
              </a:spcBef>
              <a:spcAft>
                <a:spcPts val="0"/>
              </a:spcAft>
              <a:buClr>
                <a:schemeClr val="lt1"/>
              </a:buClr>
              <a:buSzPts val="450"/>
              <a:buFont typeface="Calibri"/>
              <a:buNone/>
              <a:defRPr b="1" i="0" sz="1800" u="none" cap="none" strike="noStrike">
                <a:solidFill>
                  <a:schemeClr val="lt1"/>
                </a:solidFill>
                <a:latin typeface="Calibri"/>
                <a:ea typeface="Calibri"/>
                <a:cs typeface="Calibri"/>
                <a:sym typeface="Calibri"/>
              </a:defRPr>
            </a:lvl8pPr>
            <a:lvl9pPr indent="0" lvl="8" marL="0" marR="0" algn="ctr">
              <a:lnSpc>
                <a:spcPct val="100000"/>
              </a:lnSpc>
              <a:spcBef>
                <a:spcPts val="0"/>
              </a:spcBef>
              <a:spcAft>
                <a:spcPts val="0"/>
              </a:spcAft>
              <a:buClr>
                <a:schemeClr val="lt1"/>
              </a:buClr>
              <a:buSzPts val="450"/>
              <a:buFont typeface="Calibri"/>
              <a:buNone/>
              <a:defRPr b="1" i="0" sz="18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14" name="Google Shape;14;p53"/>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54"/>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7" name="Google Shape;17;p54"/>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lvl1pPr indent="-406400" lvl="0" marL="457200" marR="0" algn="l">
              <a:lnSpc>
                <a:spcPct val="90000"/>
              </a:lnSpc>
              <a:spcBef>
                <a:spcPts val="1000"/>
              </a:spcBef>
              <a:spcAft>
                <a:spcPts val="0"/>
              </a:spcAft>
              <a:buClr>
                <a:schemeClr val="dk1"/>
              </a:buClr>
              <a:buSzPts val="2800"/>
              <a:buFont typeface="Noto Sans Symbols"/>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 name="Google Shape;18;p54"/>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chemeClr val="lt1"/>
              </a:buClr>
              <a:buSzPts val="400"/>
              <a:buFont typeface="Calibri"/>
              <a:buNone/>
              <a:defRPr b="1" i="0" sz="1600" u="none" cap="none" strike="noStrike">
                <a:solidFill>
                  <a:schemeClr val="lt1"/>
                </a:solidFill>
                <a:latin typeface="Calibri"/>
                <a:ea typeface="Calibri"/>
                <a:cs typeface="Calibri"/>
                <a:sym typeface="Calibri"/>
              </a:defRPr>
            </a:lvl1pPr>
            <a:lvl2pPr indent="0" lvl="1" marL="0" marR="0" algn="ctr">
              <a:lnSpc>
                <a:spcPct val="100000"/>
              </a:lnSpc>
              <a:spcBef>
                <a:spcPts val="0"/>
              </a:spcBef>
              <a:spcAft>
                <a:spcPts val="0"/>
              </a:spcAft>
              <a:buClr>
                <a:schemeClr val="lt1"/>
              </a:buClr>
              <a:buSzPts val="400"/>
              <a:buFont typeface="Calibri"/>
              <a:buNone/>
              <a:defRPr b="1" i="0" sz="1600" u="none" cap="none" strike="noStrike">
                <a:solidFill>
                  <a:schemeClr val="lt1"/>
                </a:solidFill>
                <a:latin typeface="Calibri"/>
                <a:ea typeface="Calibri"/>
                <a:cs typeface="Calibri"/>
                <a:sym typeface="Calibri"/>
              </a:defRPr>
            </a:lvl2pPr>
            <a:lvl3pPr indent="0" lvl="2" marL="0" marR="0" algn="ctr">
              <a:lnSpc>
                <a:spcPct val="100000"/>
              </a:lnSpc>
              <a:spcBef>
                <a:spcPts val="0"/>
              </a:spcBef>
              <a:spcAft>
                <a:spcPts val="0"/>
              </a:spcAft>
              <a:buClr>
                <a:schemeClr val="lt1"/>
              </a:buClr>
              <a:buSzPts val="400"/>
              <a:buFont typeface="Calibri"/>
              <a:buNone/>
              <a:defRPr b="1" i="0" sz="1600" u="none" cap="none" strike="noStrike">
                <a:solidFill>
                  <a:schemeClr val="lt1"/>
                </a:solidFill>
                <a:latin typeface="Calibri"/>
                <a:ea typeface="Calibri"/>
                <a:cs typeface="Calibri"/>
                <a:sym typeface="Calibri"/>
              </a:defRPr>
            </a:lvl3pPr>
            <a:lvl4pPr indent="0" lvl="3" marL="0" marR="0" algn="ctr">
              <a:lnSpc>
                <a:spcPct val="100000"/>
              </a:lnSpc>
              <a:spcBef>
                <a:spcPts val="0"/>
              </a:spcBef>
              <a:spcAft>
                <a:spcPts val="0"/>
              </a:spcAft>
              <a:buClr>
                <a:schemeClr val="lt1"/>
              </a:buClr>
              <a:buSzPts val="400"/>
              <a:buFont typeface="Calibri"/>
              <a:buNone/>
              <a:defRPr b="1" i="0" sz="1600" u="none" cap="none" strike="noStrike">
                <a:solidFill>
                  <a:schemeClr val="lt1"/>
                </a:solidFill>
                <a:latin typeface="Calibri"/>
                <a:ea typeface="Calibri"/>
                <a:cs typeface="Calibri"/>
                <a:sym typeface="Calibri"/>
              </a:defRPr>
            </a:lvl4pPr>
            <a:lvl5pPr indent="0" lvl="4" marL="0" marR="0" algn="ctr">
              <a:lnSpc>
                <a:spcPct val="100000"/>
              </a:lnSpc>
              <a:spcBef>
                <a:spcPts val="0"/>
              </a:spcBef>
              <a:spcAft>
                <a:spcPts val="0"/>
              </a:spcAft>
              <a:buClr>
                <a:schemeClr val="lt1"/>
              </a:buClr>
              <a:buSzPts val="400"/>
              <a:buFont typeface="Calibri"/>
              <a:buNone/>
              <a:defRPr b="1" i="0" sz="1600" u="none" cap="none" strike="noStrike">
                <a:solidFill>
                  <a:schemeClr val="lt1"/>
                </a:solidFill>
                <a:latin typeface="Calibri"/>
                <a:ea typeface="Calibri"/>
                <a:cs typeface="Calibri"/>
                <a:sym typeface="Calibri"/>
              </a:defRPr>
            </a:lvl5pPr>
            <a:lvl6pPr indent="0" lvl="5" marL="0" marR="0" algn="ctr">
              <a:lnSpc>
                <a:spcPct val="100000"/>
              </a:lnSpc>
              <a:spcBef>
                <a:spcPts val="0"/>
              </a:spcBef>
              <a:spcAft>
                <a:spcPts val="0"/>
              </a:spcAft>
              <a:buClr>
                <a:schemeClr val="lt1"/>
              </a:buClr>
              <a:buSzPts val="400"/>
              <a:buFont typeface="Calibri"/>
              <a:buNone/>
              <a:defRPr b="1" i="0" sz="1600" u="none" cap="none" strike="noStrike">
                <a:solidFill>
                  <a:schemeClr val="lt1"/>
                </a:solidFill>
                <a:latin typeface="Calibri"/>
                <a:ea typeface="Calibri"/>
                <a:cs typeface="Calibri"/>
                <a:sym typeface="Calibri"/>
              </a:defRPr>
            </a:lvl6pPr>
            <a:lvl7pPr indent="0" lvl="6" marL="0" marR="0" algn="ctr">
              <a:lnSpc>
                <a:spcPct val="100000"/>
              </a:lnSpc>
              <a:spcBef>
                <a:spcPts val="0"/>
              </a:spcBef>
              <a:spcAft>
                <a:spcPts val="0"/>
              </a:spcAft>
              <a:buClr>
                <a:schemeClr val="lt1"/>
              </a:buClr>
              <a:buSzPts val="400"/>
              <a:buFont typeface="Calibri"/>
              <a:buNone/>
              <a:defRPr b="1" i="0" sz="1600" u="none" cap="none" strike="noStrike">
                <a:solidFill>
                  <a:schemeClr val="lt1"/>
                </a:solidFill>
                <a:latin typeface="Calibri"/>
                <a:ea typeface="Calibri"/>
                <a:cs typeface="Calibri"/>
                <a:sym typeface="Calibri"/>
              </a:defRPr>
            </a:lvl7pPr>
            <a:lvl8pPr indent="0" lvl="7" marL="0" marR="0" algn="ctr">
              <a:lnSpc>
                <a:spcPct val="100000"/>
              </a:lnSpc>
              <a:spcBef>
                <a:spcPts val="0"/>
              </a:spcBef>
              <a:spcAft>
                <a:spcPts val="0"/>
              </a:spcAft>
              <a:buClr>
                <a:schemeClr val="lt1"/>
              </a:buClr>
              <a:buSzPts val="400"/>
              <a:buFont typeface="Calibri"/>
              <a:buNone/>
              <a:defRPr b="1" i="0" sz="1600" u="none" cap="none" strike="noStrike">
                <a:solidFill>
                  <a:schemeClr val="lt1"/>
                </a:solidFill>
                <a:latin typeface="Calibri"/>
                <a:ea typeface="Calibri"/>
                <a:cs typeface="Calibri"/>
                <a:sym typeface="Calibri"/>
              </a:defRPr>
            </a:lvl8pPr>
            <a:lvl9pPr indent="0" lvl="8" marL="0" marR="0" algn="ctr">
              <a:lnSpc>
                <a:spcPct val="100000"/>
              </a:lnSpc>
              <a:spcBef>
                <a:spcPts val="0"/>
              </a:spcBef>
              <a:spcAft>
                <a:spcPts val="0"/>
              </a:spcAft>
              <a:buClr>
                <a:schemeClr val="lt1"/>
              </a:buClr>
              <a:buSzPts val="400"/>
              <a:buFont typeface="Calibri"/>
              <a:buNone/>
              <a:defRPr b="1" i="0" sz="16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19" name="Google Shape;19;p54"/>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52"/>
          <p:cNvSpPr txBox="1"/>
          <p:nvPr>
            <p:ph type="title"/>
          </p:nvPr>
        </p:nvSpPr>
        <p:spPr>
          <a:xfrm>
            <a:off x="10160" y="25400"/>
            <a:ext cx="12105640" cy="6604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7" name="Google Shape;7;p52"/>
          <p:cNvSpPr txBox="1"/>
          <p:nvPr>
            <p:ph idx="1" type="body"/>
          </p:nvPr>
        </p:nvSpPr>
        <p:spPr>
          <a:xfrm>
            <a:off x="76200" y="838200"/>
            <a:ext cx="12039599" cy="5338763"/>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52"/>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9" name="Google Shape;9;p52"/>
          <p:cNvSpPr txBox="1"/>
          <p:nvPr>
            <p:ph idx="12" type="sldNum"/>
          </p:nvPr>
        </p:nvSpPr>
        <p:spPr>
          <a:xfrm>
            <a:off x="11506200" y="6497955"/>
            <a:ext cx="533399"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888888"/>
              </a:buClr>
              <a:buSzPts val="400"/>
              <a:buFont typeface="Calibri"/>
              <a:buNone/>
              <a:defRPr b="1" i="0" sz="1600" u="none" cap="none" strike="noStrike">
                <a:solidFill>
                  <a:srgbClr val="888888"/>
                </a:solidFill>
                <a:latin typeface="Calibri"/>
                <a:ea typeface="Calibri"/>
                <a:cs typeface="Calibri"/>
                <a:sym typeface="Calibri"/>
              </a:defRPr>
            </a:lvl1pPr>
            <a:lvl2pPr indent="0" lvl="1" marL="0" marR="0" rtl="0" algn="ctr">
              <a:lnSpc>
                <a:spcPct val="100000"/>
              </a:lnSpc>
              <a:spcBef>
                <a:spcPts val="0"/>
              </a:spcBef>
              <a:spcAft>
                <a:spcPts val="0"/>
              </a:spcAft>
              <a:buClr>
                <a:srgbClr val="888888"/>
              </a:buClr>
              <a:buSzPts val="400"/>
              <a:buFont typeface="Calibri"/>
              <a:buNone/>
              <a:defRPr b="1" i="0" sz="1600" u="none" cap="none" strike="noStrike">
                <a:solidFill>
                  <a:srgbClr val="888888"/>
                </a:solidFill>
                <a:latin typeface="Calibri"/>
                <a:ea typeface="Calibri"/>
                <a:cs typeface="Calibri"/>
                <a:sym typeface="Calibri"/>
              </a:defRPr>
            </a:lvl2pPr>
            <a:lvl3pPr indent="0" lvl="2" marL="0" marR="0" rtl="0" algn="ctr">
              <a:lnSpc>
                <a:spcPct val="100000"/>
              </a:lnSpc>
              <a:spcBef>
                <a:spcPts val="0"/>
              </a:spcBef>
              <a:spcAft>
                <a:spcPts val="0"/>
              </a:spcAft>
              <a:buClr>
                <a:srgbClr val="888888"/>
              </a:buClr>
              <a:buSzPts val="400"/>
              <a:buFont typeface="Calibri"/>
              <a:buNone/>
              <a:defRPr b="1" i="0" sz="1600" u="none" cap="none" strike="noStrike">
                <a:solidFill>
                  <a:srgbClr val="888888"/>
                </a:solidFill>
                <a:latin typeface="Calibri"/>
                <a:ea typeface="Calibri"/>
                <a:cs typeface="Calibri"/>
                <a:sym typeface="Calibri"/>
              </a:defRPr>
            </a:lvl3pPr>
            <a:lvl4pPr indent="0" lvl="3" marL="0" marR="0" rtl="0" algn="ctr">
              <a:lnSpc>
                <a:spcPct val="100000"/>
              </a:lnSpc>
              <a:spcBef>
                <a:spcPts val="0"/>
              </a:spcBef>
              <a:spcAft>
                <a:spcPts val="0"/>
              </a:spcAft>
              <a:buClr>
                <a:srgbClr val="888888"/>
              </a:buClr>
              <a:buSzPts val="400"/>
              <a:buFont typeface="Calibri"/>
              <a:buNone/>
              <a:defRPr b="1" i="0" sz="1600" u="none" cap="none" strike="noStrike">
                <a:solidFill>
                  <a:srgbClr val="888888"/>
                </a:solidFill>
                <a:latin typeface="Calibri"/>
                <a:ea typeface="Calibri"/>
                <a:cs typeface="Calibri"/>
                <a:sym typeface="Calibri"/>
              </a:defRPr>
            </a:lvl4pPr>
            <a:lvl5pPr indent="0" lvl="4" marL="0" marR="0" rtl="0" algn="ctr">
              <a:lnSpc>
                <a:spcPct val="100000"/>
              </a:lnSpc>
              <a:spcBef>
                <a:spcPts val="0"/>
              </a:spcBef>
              <a:spcAft>
                <a:spcPts val="0"/>
              </a:spcAft>
              <a:buClr>
                <a:srgbClr val="888888"/>
              </a:buClr>
              <a:buSzPts val="400"/>
              <a:buFont typeface="Calibri"/>
              <a:buNone/>
              <a:defRPr b="1" i="0" sz="1600" u="none" cap="none" strike="noStrike">
                <a:solidFill>
                  <a:srgbClr val="888888"/>
                </a:solidFill>
                <a:latin typeface="Calibri"/>
                <a:ea typeface="Calibri"/>
                <a:cs typeface="Calibri"/>
                <a:sym typeface="Calibri"/>
              </a:defRPr>
            </a:lvl5pPr>
            <a:lvl6pPr indent="0" lvl="5" marL="0" marR="0" rtl="0" algn="ctr">
              <a:lnSpc>
                <a:spcPct val="100000"/>
              </a:lnSpc>
              <a:spcBef>
                <a:spcPts val="0"/>
              </a:spcBef>
              <a:spcAft>
                <a:spcPts val="0"/>
              </a:spcAft>
              <a:buClr>
                <a:srgbClr val="888888"/>
              </a:buClr>
              <a:buSzPts val="400"/>
              <a:buFont typeface="Calibri"/>
              <a:buNone/>
              <a:defRPr b="1" i="0" sz="1600" u="none" cap="none" strike="noStrike">
                <a:solidFill>
                  <a:srgbClr val="888888"/>
                </a:solidFill>
                <a:latin typeface="Calibri"/>
                <a:ea typeface="Calibri"/>
                <a:cs typeface="Calibri"/>
                <a:sym typeface="Calibri"/>
              </a:defRPr>
            </a:lvl6pPr>
            <a:lvl7pPr indent="0" lvl="6" marL="0" marR="0" rtl="0" algn="ctr">
              <a:lnSpc>
                <a:spcPct val="100000"/>
              </a:lnSpc>
              <a:spcBef>
                <a:spcPts val="0"/>
              </a:spcBef>
              <a:spcAft>
                <a:spcPts val="0"/>
              </a:spcAft>
              <a:buClr>
                <a:srgbClr val="888888"/>
              </a:buClr>
              <a:buSzPts val="400"/>
              <a:buFont typeface="Calibri"/>
              <a:buNone/>
              <a:defRPr b="1" i="0" sz="1600" u="none" cap="none" strike="noStrike">
                <a:solidFill>
                  <a:srgbClr val="888888"/>
                </a:solidFill>
                <a:latin typeface="Calibri"/>
                <a:ea typeface="Calibri"/>
                <a:cs typeface="Calibri"/>
                <a:sym typeface="Calibri"/>
              </a:defRPr>
            </a:lvl7pPr>
            <a:lvl8pPr indent="0" lvl="7" marL="0" marR="0" rtl="0" algn="ctr">
              <a:lnSpc>
                <a:spcPct val="100000"/>
              </a:lnSpc>
              <a:spcBef>
                <a:spcPts val="0"/>
              </a:spcBef>
              <a:spcAft>
                <a:spcPts val="0"/>
              </a:spcAft>
              <a:buClr>
                <a:srgbClr val="888888"/>
              </a:buClr>
              <a:buSzPts val="400"/>
              <a:buFont typeface="Calibri"/>
              <a:buNone/>
              <a:defRPr b="1" i="0" sz="1600" u="none" cap="none" strike="noStrike">
                <a:solidFill>
                  <a:srgbClr val="888888"/>
                </a:solidFill>
                <a:latin typeface="Calibri"/>
                <a:ea typeface="Calibri"/>
                <a:cs typeface="Calibri"/>
                <a:sym typeface="Calibri"/>
              </a:defRPr>
            </a:lvl8pPr>
            <a:lvl9pPr indent="0" lvl="8" marL="0" marR="0" rtl="0" algn="ctr">
              <a:lnSpc>
                <a:spcPct val="100000"/>
              </a:lnSpc>
              <a:spcBef>
                <a:spcPts val="0"/>
              </a:spcBef>
              <a:spcAft>
                <a:spcPts val="0"/>
              </a:spcAft>
              <a:buClr>
                <a:srgbClr val="888888"/>
              </a:buClr>
              <a:buSzPts val="400"/>
              <a:buFont typeface="Calibri"/>
              <a:buNone/>
              <a:defRPr b="1" i="0" sz="1600" u="none" cap="none" strike="noStrike">
                <a:solidFill>
                  <a:srgbClr val="888888"/>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jp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 name="Shape 23"/>
        <p:cNvGrpSpPr/>
        <p:nvPr/>
      </p:nvGrpSpPr>
      <p:grpSpPr>
        <a:xfrm>
          <a:off x="0" y="0"/>
          <a:ext cx="0" cy="0"/>
          <a:chOff x="0" y="0"/>
          <a:chExt cx="0" cy="0"/>
        </a:xfrm>
      </p:grpSpPr>
      <p:pic>
        <p:nvPicPr>
          <p:cNvPr id="24" name="Google Shape;24;p1"/>
          <p:cNvPicPr preferRelativeResize="0"/>
          <p:nvPr/>
        </p:nvPicPr>
        <p:blipFill rotWithShape="1">
          <a:blip r:embed="rId3">
            <a:alphaModFix/>
          </a:blip>
          <a:srcRect b="0" l="0" r="0" t="0"/>
          <a:stretch/>
        </p:blipFill>
        <p:spPr>
          <a:xfrm>
            <a:off x="0" y="0"/>
            <a:ext cx="12368462" cy="6871366"/>
          </a:xfrm>
          <a:prstGeom prst="rect">
            <a:avLst/>
          </a:prstGeom>
          <a:noFill/>
          <a:ln>
            <a:noFill/>
          </a:ln>
        </p:spPr>
      </p:pic>
      <p:sp>
        <p:nvSpPr>
          <p:cNvPr id="25" name="Google Shape;25;p1"/>
          <p:cNvSpPr/>
          <p:nvPr/>
        </p:nvSpPr>
        <p:spPr>
          <a:xfrm>
            <a:off x="838200" y="2232316"/>
            <a:ext cx="10891684" cy="163121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rPr b="1" i="0" lang="en-US" sz="4800" u="none" cap="none" strike="noStrike">
                <a:solidFill>
                  <a:schemeClr val="lt1"/>
                </a:solidFill>
                <a:latin typeface="Arial"/>
                <a:ea typeface="Arial"/>
                <a:cs typeface="Arial"/>
                <a:sym typeface="Arial"/>
              </a:rPr>
              <a:t>Session 05</a:t>
            </a:r>
            <a:endParaRPr b="1" i="0" sz="4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000"/>
              <a:buFont typeface="Arial"/>
              <a:buNone/>
            </a:pPr>
            <a:r>
              <a:rPr b="1" i="0" lang="en-US" sz="4000" u="none" cap="none" strike="noStrike">
                <a:solidFill>
                  <a:schemeClr val="lt1"/>
                </a:solidFill>
                <a:latin typeface="Arial"/>
                <a:ea typeface="Arial"/>
                <a:cs typeface="Arial"/>
                <a:sym typeface="Arial"/>
              </a:rPr>
              <a:t>Array</a:t>
            </a:r>
            <a:endParaRPr b="1" i="0" sz="400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0"/>
          <p:cNvSpPr txBox="1"/>
          <p:nvPr>
            <p:ph type="title"/>
          </p:nvPr>
        </p:nvSpPr>
        <p:spPr>
          <a:xfrm>
            <a:off x="30481" y="20321"/>
            <a:ext cx="12115798" cy="68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n-US"/>
              <a:t>Initializing Arrays 3-7</a:t>
            </a:r>
            <a:endParaRPr/>
          </a:p>
        </p:txBody>
      </p:sp>
      <p:sp>
        <p:nvSpPr>
          <p:cNvPr id="119" name="Google Shape;119;p10"/>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52400" lvl="0" marL="228600" rtl="0" algn="l">
              <a:lnSpc>
                <a:spcPct val="90000"/>
              </a:lnSpc>
              <a:spcBef>
                <a:spcPts val="0"/>
              </a:spcBef>
              <a:spcAft>
                <a:spcPts val="0"/>
              </a:spcAft>
              <a:buSzPts val="2400"/>
              <a:buChar char="⮚"/>
            </a:pPr>
            <a:r>
              <a:rPr lang="en-US" sz="2400"/>
              <a:t>The following syntax is used to create an array:</a:t>
            </a:r>
            <a:endParaRPr/>
          </a:p>
          <a:p>
            <a:pPr indent="0" lvl="0" marL="228600" rtl="0" algn="l">
              <a:lnSpc>
                <a:spcPct val="90000"/>
              </a:lnSpc>
              <a:spcBef>
                <a:spcPts val="1000"/>
              </a:spcBef>
              <a:spcAft>
                <a:spcPts val="0"/>
              </a:spcAft>
              <a:buSzPts val="2400"/>
              <a:buNone/>
            </a:pPr>
            <a:r>
              <a:t/>
            </a:r>
            <a:endParaRPr sz="2400"/>
          </a:p>
          <a:p>
            <a:pPr indent="0" lvl="0" marL="228600" rtl="0" algn="l">
              <a:lnSpc>
                <a:spcPct val="90000"/>
              </a:lnSpc>
              <a:spcBef>
                <a:spcPts val="1000"/>
              </a:spcBef>
              <a:spcAft>
                <a:spcPts val="0"/>
              </a:spcAft>
              <a:buSzPts val="2400"/>
              <a:buNone/>
            </a:pPr>
            <a:r>
              <a:t/>
            </a:r>
            <a:endParaRPr sz="2400"/>
          </a:p>
          <a:p>
            <a:pPr indent="0" lvl="0" marL="228600" rtl="0" algn="l">
              <a:lnSpc>
                <a:spcPct val="90000"/>
              </a:lnSpc>
              <a:spcBef>
                <a:spcPts val="1000"/>
              </a:spcBef>
              <a:spcAft>
                <a:spcPts val="0"/>
              </a:spcAft>
              <a:buSzPts val="2400"/>
              <a:buNone/>
            </a:pPr>
            <a:r>
              <a:t/>
            </a:r>
            <a:endParaRPr sz="2400"/>
          </a:p>
          <a:p>
            <a:pPr indent="-152400" lvl="0" marL="228600" rtl="0" algn="l">
              <a:lnSpc>
                <a:spcPct val="90000"/>
              </a:lnSpc>
              <a:spcBef>
                <a:spcPts val="1000"/>
              </a:spcBef>
              <a:spcAft>
                <a:spcPts val="0"/>
              </a:spcAft>
              <a:buSzPts val="2400"/>
              <a:buChar char="⮚"/>
            </a:pPr>
            <a:r>
              <a:rPr lang="en-US" sz="2400"/>
              <a:t>The following syntax is used to declare and create an array in the same statement using the </a:t>
            </a:r>
            <a:r>
              <a:rPr lang="en-US" sz="2400">
                <a:latin typeface="Courier New"/>
                <a:ea typeface="Courier New"/>
                <a:cs typeface="Courier New"/>
                <a:sym typeface="Courier New"/>
              </a:rPr>
              <a:t>new</a:t>
            </a:r>
            <a:r>
              <a:rPr lang="en-US" sz="2400"/>
              <a:t> keyword:</a:t>
            </a:r>
            <a:endParaRPr/>
          </a:p>
          <a:p>
            <a:pPr indent="0" lvl="0" marL="228600" rtl="0" algn="l">
              <a:lnSpc>
                <a:spcPct val="90000"/>
              </a:lnSpc>
              <a:spcBef>
                <a:spcPts val="1000"/>
              </a:spcBef>
              <a:spcAft>
                <a:spcPts val="0"/>
              </a:spcAft>
              <a:buSzPts val="2400"/>
              <a:buNone/>
            </a:pPr>
            <a:r>
              <a:t/>
            </a:r>
            <a:endParaRPr sz="2400"/>
          </a:p>
          <a:p>
            <a:pPr indent="0" lvl="0" marL="228600" rtl="0" algn="l">
              <a:lnSpc>
                <a:spcPct val="90000"/>
              </a:lnSpc>
              <a:spcBef>
                <a:spcPts val="1000"/>
              </a:spcBef>
              <a:spcAft>
                <a:spcPts val="0"/>
              </a:spcAft>
              <a:buSzPts val="2400"/>
              <a:buNone/>
            </a:pPr>
            <a:r>
              <a:t/>
            </a:r>
            <a:endParaRPr sz="2400"/>
          </a:p>
          <a:p>
            <a:pPr indent="-50800" lvl="0" marL="228600" rtl="0" algn="l">
              <a:lnSpc>
                <a:spcPct val="90000"/>
              </a:lnSpc>
              <a:spcBef>
                <a:spcPts val="1000"/>
              </a:spcBef>
              <a:spcAft>
                <a:spcPts val="0"/>
              </a:spcAft>
              <a:buSzPts val="2400"/>
              <a:buFont typeface="Noto Sans Symbols"/>
              <a:buNone/>
            </a:pPr>
            <a:r>
              <a:t/>
            </a:r>
            <a:endParaRPr sz="2400"/>
          </a:p>
          <a:p>
            <a:pPr indent="-152400" lvl="0" marL="228600" rtl="0" algn="l">
              <a:lnSpc>
                <a:spcPct val="90000"/>
              </a:lnSpc>
              <a:spcBef>
                <a:spcPts val="1000"/>
              </a:spcBef>
              <a:spcAft>
                <a:spcPts val="0"/>
              </a:spcAft>
              <a:buSzPts val="2400"/>
              <a:buChar char="⮚"/>
            </a:pPr>
            <a:r>
              <a:rPr lang="en-US" sz="2400"/>
              <a:t>In the syntax:</a:t>
            </a:r>
            <a:endParaRPr sz="2400"/>
          </a:p>
          <a:p>
            <a:pPr indent="-127000" lvl="1" marL="685800" rtl="0" algn="l">
              <a:lnSpc>
                <a:spcPct val="90000"/>
              </a:lnSpc>
              <a:spcBef>
                <a:spcPts val="500"/>
              </a:spcBef>
              <a:spcAft>
                <a:spcPts val="0"/>
              </a:spcAft>
              <a:buSzPts val="2000"/>
              <a:buChar char="•"/>
            </a:pPr>
            <a:r>
              <a:rPr lang="en-US" sz="2000">
                <a:latin typeface="Courier New"/>
                <a:ea typeface="Courier New"/>
                <a:cs typeface="Courier New"/>
                <a:sym typeface="Courier New"/>
              </a:rPr>
              <a:t>size-value</a:t>
            </a:r>
            <a:r>
              <a:rPr lang="en-US" sz="2000"/>
              <a:t>: Specifies the number of elements in the array. You can specify a variable of type </a:t>
            </a:r>
            <a:r>
              <a:rPr lang="en-US" sz="2000">
                <a:latin typeface="Courier New"/>
                <a:ea typeface="Courier New"/>
                <a:cs typeface="Courier New"/>
                <a:sym typeface="Courier New"/>
              </a:rPr>
              <a:t>int</a:t>
            </a:r>
            <a:r>
              <a:rPr lang="en-US" sz="2000"/>
              <a:t> that stores the size of the array instead of directly specifying a value.</a:t>
            </a:r>
            <a:endParaRPr sz="2000"/>
          </a:p>
          <a:p>
            <a:pPr indent="-190500" lvl="1" marL="342900" rtl="0" algn="l">
              <a:lnSpc>
                <a:spcPct val="90000"/>
              </a:lnSpc>
              <a:spcBef>
                <a:spcPts val="500"/>
              </a:spcBef>
              <a:spcAft>
                <a:spcPts val="0"/>
              </a:spcAft>
              <a:buClr>
                <a:srgbClr val="004E4C"/>
              </a:buClr>
              <a:buSzPts val="2400"/>
              <a:buFont typeface="Noto Sans Symbols"/>
              <a:buNone/>
            </a:pPr>
            <a:r>
              <a:t/>
            </a:r>
            <a:endParaRPr/>
          </a:p>
          <a:p>
            <a:pPr indent="-190500" lvl="1" marL="342900" rtl="0" algn="l">
              <a:lnSpc>
                <a:spcPct val="90000"/>
              </a:lnSpc>
              <a:spcBef>
                <a:spcPts val="500"/>
              </a:spcBef>
              <a:spcAft>
                <a:spcPts val="0"/>
              </a:spcAft>
              <a:buClr>
                <a:srgbClr val="004E4C"/>
              </a:buClr>
              <a:buSzPts val="2400"/>
              <a:buFont typeface="Noto Sans Symbols"/>
              <a:buNone/>
            </a:pPr>
            <a:r>
              <a:t/>
            </a:r>
            <a:endParaRPr/>
          </a:p>
          <a:p>
            <a:pPr indent="-190500" lvl="1" marL="342900" rtl="0" algn="l">
              <a:lnSpc>
                <a:spcPct val="90000"/>
              </a:lnSpc>
              <a:spcBef>
                <a:spcPts val="500"/>
              </a:spcBef>
              <a:spcAft>
                <a:spcPts val="0"/>
              </a:spcAft>
              <a:buClr>
                <a:srgbClr val="004E4C"/>
              </a:buClr>
              <a:buSzPts val="2400"/>
              <a:buFont typeface="Noto Sans Symbols"/>
              <a:buNone/>
            </a:pPr>
            <a:r>
              <a:t/>
            </a:r>
            <a:endParaRPr/>
          </a:p>
        </p:txBody>
      </p:sp>
      <p:sp>
        <p:nvSpPr>
          <p:cNvPr id="120" name="Google Shape;120;p10"/>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121" name="Google Shape;121;p10"/>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Noto Sans Symbols"/>
              <a:buNone/>
            </a:pPr>
            <a:r>
              <a:rPr b="0" i="0" lang="en-US" sz="1200" u="none" cap="none" strike="noStrike">
                <a:solidFill>
                  <a:schemeClr val="lt1"/>
                </a:solidFill>
                <a:latin typeface="Calibri"/>
                <a:ea typeface="Calibri"/>
                <a:cs typeface="Calibri"/>
                <a:sym typeface="Calibri"/>
              </a:rPr>
              <a:t>Building Applications Using C# / Session 5</a:t>
            </a:r>
            <a:endParaRPr b="0" i="0" sz="1200" u="none" cap="none" strike="noStrike">
              <a:solidFill>
                <a:schemeClr val="lt1"/>
              </a:solidFill>
              <a:latin typeface="Calibri"/>
              <a:ea typeface="Calibri"/>
              <a:cs typeface="Calibri"/>
              <a:sym typeface="Calibri"/>
            </a:endParaRPr>
          </a:p>
        </p:txBody>
      </p:sp>
      <p:sp>
        <p:nvSpPr>
          <p:cNvPr id="122" name="Google Shape;122;p10"/>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123" name="Google Shape;123;p10"/>
          <p:cNvSpPr/>
          <p:nvPr/>
        </p:nvSpPr>
        <p:spPr>
          <a:xfrm>
            <a:off x="2286000" y="1905001"/>
            <a:ext cx="5562600" cy="415925"/>
          </a:xfrm>
          <a:prstGeom prst="rect">
            <a:avLst/>
          </a:prstGeom>
          <a:solidFill>
            <a:srgbClr val="FFFF00">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dk1"/>
              </a:buClr>
              <a:buSzPts val="1600"/>
              <a:buFont typeface="Noto Sans Symbols"/>
              <a:buNone/>
            </a:pPr>
            <a:r>
              <a:rPr b="0" i="0" lang="en-US" sz="1600" u="none" cap="none" strike="noStrike">
                <a:solidFill>
                  <a:schemeClr val="dk1"/>
                </a:solidFill>
                <a:latin typeface="Courier New"/>
                <a:ea typeface="Courier New"/>
                <a:cs typeface="Courier New"/>
                <a:sym typeface="Courier New"/>
              </a:rPr>
              <a:t>arrayName = new type[size-value];</a:t>
            </a:r>
            <a:endParaRPr b="0" i="0" sz="1600" u="none" cap="none" strike="noStrike">
              <a:solidFill>
                <a:schemeClr val="dk1"/>
              </a:solidFill>
              <a:latin typeface="Courier New"/>
              <a:ea typeface="Courier New"/>
              <a:cs typeface="Courier New"/>
              <a:sym typeface="Courier New"/>
            </a:endParaRPr>
          </a:p>
          <a:p>
            <a:pPr indent="0" lvl="0" marL="0" marR="0" rtl="0" algn="l">
              <a:lnSpc>
                <a:spcPct val="70000"/>
              </a:lnSpc>
              <a:spcBef>
                <a:spcPts val="800"/>
              </a:spcBef>
              <a:spcAft>
                <a:spcPts val="0"/>
              </a:spcAft>
              <a:buClr>
                <a:schemeClr val="dk1"/>
              </a:buClr>
              <a:buSzPts val="1600"/>
              <a:buFont typeface="Noto Sans Symbols"/>
              <a:buNone/>
            </a:pPr>
            <a:r>
              <a:t/>
            </a:r>
            <a:endParaRPr b="0" i="0" sz="1600" u="none" cap="none" strike="noStrike">
              <a:solidFill>
                <a:schemeClr val="dk1"/>
              </a:solidFill>
              <a:latin typeface="Courier New"/>
              <a:ea typeface="Courier New"/>
              <a:cs typeface="Courier New"/>
              <a:sym typeface="Courier New"/>
            </a:endParaRPr>
          </a:p>
        </p:txBody>
      </p:sp>
      <p:sp>
        <p:nvSpPr>
          <p:cNvPr id="124" name="Google Shape;124;p10"/>
          <p:cNvSpPr/>
          <p:nvPr/>
        </p:nvSpPr>
        <p:spPr>
          <a:xfrm>
            <a:off x="2209800" y="4003676"/>
            <a:ext cx="5562600" cy="415925"/>
          </a:xfrm>
          <a:prstGeom prst="rect">
            <a:avLst/>
          </a:prstGeom>
          <a:solidFill>
            <a:srgbClr val="FFFF00">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dk1"/>
              </a:buClr>
              <a:buSzPts val="1600"/>
              <a:buFont typeface="Noto Sans Symbols"/>
              <a:buNone/>
            </a:pPr>
            <a:r>
              <a:rPr b="0" i="0" lang="en-US" sz="1600" u="none" cap="none" strike="noStrike">
                <a:solidFill>
                  <a:schemeClr val="dk1"/>
                </a:solidFill>
                <a:latin typeface="Courier New"/>
                <a:ea typeface="Courier New"/>
                <a:cs typeface="Courier New"/>
                <a:sym typeface="Courier New"/>
              </a:rPr>
              <a:t>type[] arrayName = new type[size-value];</a:t>
            </a:r>
            <a:endParaRPr b="0" i="0" sz="1600" u="none" cap="none" strike="noStrike">
              <a:solidFill>
                <a:schemeClr val="dk1"/>
              </a:solidFill>
              <a:latin typeface="Courier New"/>
              <a:ea typeface="Courier New"/>
              <a:cs typeface="Courier New"/>
              <a:sym typeface="Courier New"/>
            </a:endParaRPr>
          </a:p>
          <a:p>
            <a:pPr indent="0" lvl="0" marL="0" marR="0" rtl="0" algn="l">
              <a:lnSpc>
                <a:spcPct val="70000"/>
              </a:lnSpc>
              <a:spcBef>
                <a:spcPts val="800"/>
              </a:spcBef>
              <a:spcAft>
                <a:spcPts val="0"/>
              </a:spcAft>
              <a:buClr>
                <a:schemeClr val="dk1"/>
              </a:buClr>
              <a:buSzPts val="1600"/>
              <a:buFont typeface="Noto Sans Symbols"/>
              <a:buNone/>
            </a:pPr>
            <a:r>
              <a:t/>
            </a:r>
            <a:endParaRPr b="0" i="0" sz="1600" u="none" cap="none" strike="noStrike">
              <a:solidFill>
                <a:schemeClr val="dk1"/>
              </a:solidFill>
              <a:latin typeface="Courier New"/>
              <a:ea typeface="Courier New"/>
              <a:cs typeface="Courier New"/>
              <a:sym typeface="Courier New"/>
            </a:endParaRPr>
          </a:p>
          <a:p>
            <a:pPr indent="0" lvl="0" marL="0" marR="0" rtl="0" algn="l">
              <a:lnSpc>
                <a:spcPct val="70000"/>
              </a:lnSpc>
              <a:spcBef>
                <a:spcPts val="800"/>
              </a:spcBef>
              <a:spcAft>
                <a:spcPts val="0"/>
              </a:spcAft>
              <a:buClr>
                <a:schemeClr val="dk1"/>
              </a:buClr>
              <a:buSzPts val="1600"/>
              <a:buFont typeface="Noto Sans Symbols"/>
              <a:buNone/>
            </a:pPr>
            <a:r>
              <a:t/>
            </a:r>
            <a:endParaRPr b="0" i="0" sz="1600" u="none" cap="none" strike="noStrike">
              <a:solidFill>
                <a:schemeClr val="dk1"/>
              </a:solidFill>
              <a:latin typeface="Courier New"/>
              <a:ea typeface="Courier New"/>
              <a:cs typeface="Courier New"/>
              <a:sym typeface="Courier New"/>
            </a:endParaRPr>
          </a:p>
        </p:txBody>
      </p:sp>
      <p:sp>
        <p:nvSpPr>
          <p:cNvPr id="125" name="Google Shape;125;p10"/>
          <p:cNvSpPr txBox="1"/>
          <p:nvPr/>
        </p:nvSpPr>
        <p:spPr>
          <a:xfrm>
            <a:off x="2286000" y="1371600"/>
            <a:ext cx="1447800" cy="400050"/>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Syntax</a:t>
            </a:r>
            <a:endParaRPr/>
          </a:p>
        </p:txBody>
      </p:sp>
      <p:sp>
        <p:nvSpPr>
          <p:cNvPr id="126" name="Google Shape;126;p10"/>
          <p:cNvSpPr txBox="1"/>
          <p:nvPr/>
        </p:nvSpPr>
        <p:spPr>
          <a:xfrm>
            <a:off x="2209800" y="3486150"/>
            <a:ext cx="1447800" cy="400050"/>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Syntax</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1"/>
          <p:cNvSpPr txBox="1"/>
          <p:nvPr>
            <p:ph type="title"/>
          </p:nvPr>
        </p:nvSpPr>
        <p:spPr>
          <a:xfrm>
            <a:off x="30481" y="20321"/>
            <a:ext cx="12115798" cy="68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n-US"/>
              <a:t>Initializing Arrays 4-7</a:t>
            </a:r>
            <a:endParaRPr/>
          </a:p>
        </p:txBody>
      </p:sp>
      <p:sp>
        <p:nvSpPr>
          <p:cNvPr id="133" name="Google Shape;133;p11"/>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rtl="0" algn="l">
              <a:lnSpc>
                <a:spcPct val="90000"/>
              </a:lnSpc>
              <a:spcBef>
                <a:spcPts val="0"/>
              </a:spcBef>
              <a:spcAft>
                <a:spcPts val="0"/>
              </a:spcAft>
              <a:buSzPts val="1800"/>
              <a:buNone/>
            </a:pPr>
            <a:r>
              <a:t/>
            </a:r>
            <a:endParaRPr sz="1800"/>
          </a:p>
          <a:p>
            <a:pPr indent="0" lvl="0" marL="228600" rtl="0" algn="l">
              <a:lnSpc>
                <a:spcPct val="90000"/>
              </a:lnSpc>
              <a:spcBef>
                <a:spcPts val="1000"/>
              </a:spcBef>
              <a:spcAft>
                <a:spcPts val="0"/>
              </a:spcAft>
              <a:buSzPts val="1600"/>
              <a:buNone/>
            </a:pPr>
            <a:r>
              <a:t/>
            </a:r>
            <a:endParaRPr sz="1600">
              <a:latin typeface="Calibri"/>
              <a:ea typeface="Calibri"/>
              <a:cs typeface="Calibri"/>
              <a:sym typeface="Calibri"/>
            </a:endParaRPr>
          </a:p>
          <a:p>
            <a:pPr indent="0" lvl="0" marL="228600" rtl="0" algn="l">
              <a:lnSpc>
                <a:spcPct val="90000"/>
              </a:lnSpc>
              <a:spcBef>
                <a:spcPts val="1000"/>
              </a:spcBef>
              <a:spcAft>
                <a:spcPts val="0"/>
              </a:spcAft>
              <a:buSzPts val="1600"/>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101600" lvl="2" marL="1143000" rtl="0" algn="l">
              <a:lnSpc>
                <a:spcPct val="90000"/>
              </a:lnSpc>
              <a:spcBef>
                <a:spcPts val="500"/>
              </a:spcBef>
              <a:spcAft>
                <a:spcPts val="0"/>
              </a:spcAft>
              <a:buSzPts val="1200"/>
              <a:buFont typeface="Noto Sans Symbols"/>
              <a:buNone/>
            </a:pPr>
            <a:r>
              <a:rPr lang="en-US" sz="1200">
                <a:latin typeface="Calibri"/>
                <a:ea typeface="Calibri"/>
                <a:cs typeface="Calibri"/>
                <a:sym typeface="Calibri"/>
              </a:rPr>
              <a:t>  </a:t>
            </a:r>
            <a:endParaRPr sz="1800"/>
          </a:p>
          <a:p>
            <a:pPr indent="0" lvl="0" marL="228600" rtl="0" algn="l">
              <a:lnSpc>
                <a:spcPct val="90000"/>
              </a:lnSpc>
              <a:spcBef>
                <a:spcPts val="1000"/>
              </a:spcBef>
              <a:spcAft>
                <a:spcPts val="0"/>
              </a:spcAft>
              <a:buSzPts val="1800"/>
              <a:buNone/>
            </a:pPr>
            <a:r>
              <a:t/>
            </a:r>
            <a:endParaRPr sz="1800"/>
          </a:p>
          <a:p>
            <a:pPr indent="0" lvl="0" marL="228600" rtl="0" algn="l">
              <a:lnSpc>
                <a:spcPct val="90000"/>
              </a:lnSpc>
              <a:spcBef>
                <a:spcPts val="1000"/>
              </a:spcBef>
              <a:spcAft>
                <a:spcPts val="0"/>
              </a:spcAft>
              <a:buSzPts val="1800"/>
              <a:buNone/>
            </a:pPr>
            <a:r>
              <a:t/>
            </a:r>
            <a:endParaRPr sz="1800"/>
          </a:p>
          <a:p>
            <a:pPr indent="0" lvl="0" marL="228600" rtl="0" algn="l">
              <a:lnSpc>
                <a:spcPct val="90000"/>
              </a:lnSpc>
              <a:spcBef>
                <a:spcPts val="1000"/>
              </a:spcBef>
              <a:spcAft>
                <a:spcPts val="0"/>
              </a:spcAft>
              <a:buSzPts val="1800"/>
              <a:buNone/>
            </a:pPr>
            <a:r>
              <a:t/>
            </a:r>
            <a:endParaRPr sz="1800"/>
          </a:p>
          <a:p>
            <a:pPr indent="-50800" lvl="0" marL="228600" rtl="0" algn="l">
              <a:lnSpc>
                <a:spcPct val="90000"/>
              </a:lnSpc>
              <a:spcBef>
                <a:spcPts val="1000"/>
              </a:spcBef>
              <a:spcAft>
                <a:spcPts val="0"/>
              </a:spcAft>
              <a:buSzPts val="1800"/>
              <a:buFont typeface="Noto Sans Symbols"/>
              <a:buNone/>
            </a:pPr>
            <a:r>
              <a:t/>
            </a:r>
            <a:endParaRPr sz="1800"/>
          </a:p>
          <a:p>
            <a:pPr indent="-50800" lvl="0" marL="228600" rtl="0" algn="l">
              <a:lnSpc>
                <a:spcPct val="90000"/>
              </a:lnSpc>
              <a:spcBef>
                <a:spcPts val="1000"/>
              </a:spcBef>
              <a:spcAft>
                <a:spcPts val="0"/>
              </a:spcAft>
              <a:buSzPts val="1800"/>
              <a:buFont typeface="Noto Sans Symbols"/>
              <a:buNone/>
            </a:pPr>
            <a:r>
              <a:t/>
            </a:r>
            <a:endParaRPr sz="1800"/>
          </a:p>
          <a:p>
            <a:pPr indent="0" lvl="0" marL="400050" rtl="0" algn="l">
              <a:lnSpc>
                <a:spcPct val="90000"/>
              </a:lnSpc>
              <a:spcBef>
                <a:spcPts val="1000"/>
              </a:spcBef>
              <a:spcAft>
                <a:spcPts val="0"/>
              </a:spcAft>
              <a:buSzPts val="2000"/>
              <a:buNone/>
            </a:pPr>
            <a:r>
              <a:t/>
            </a:r>
            <a:endParaRPr sz="2000"/>
          </a:p>
          <a:p>
            <a:pPr indent="0" lvl="0" marL="228600" rtl="0" algn="l">
              <a:lnSpc>
                <a:spcPct val="90000"/>
              </a:lnSpc>
              <a:spcBef>
                <a:spcPts val="1000"/>
              </a:spcBef>
              <a:spcAft>
                <a:spcPts val="0"/>
              </a:spcAft>
              <a:buSzPts val="2800"/>
              <a:buNone/>
            </a:pPr>
            <a:r>
              <a:t/>
            </a:r>
            <a:endParaRPr/>
          </a:p>
        </p:txBody>
      </p:sp>
      <p:sp>
        <p:nvSpPr>
          <p:cNvPr id="134" name="Google Shape;134;p11"/>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135" name="Google Shape;135;p11"/>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Noto Sans Symbols"/>
              <a:buNone/>
            </a:pPr>
            <a:r>
              <a:rPr b="0" i="0" lang="en-US" sz="1200" u="none" cap="none" strike="noStrike">
                <a:solidFill>
                  <a:schemeClr val="lt1"/>
                </a:solidFill>
                <a:latin typeface="Calibri"/>
                <a:ea typeface="Calibri"/>
                <a:cs typeface="Calibri"/>
                <a:sym typeface="Calibri"/>
              </a:rPr>
              <a:t>Building Applications Using C# / Session 5</a:t>
            </a:r>
            <a:endParaRPr b="0" i="0" sz="1200" u="none" cap="none" strike="noStrike">
              <a:solidFill>
                <a:schemeClr val="lt1"/>
              </a:solidFill>
              <a:latin typeface="Calibri"/>
              <a:ea typeface="Calibri"/>
              <a:cs typeface="Calibri"/>
              <a:sym typeface="Calibri"/>
            </a:endParaRPr>
          </a:p>
        </p:txBody>
      </p:sp>
      <p:sp>
        <p:nvSpPr>
          <p:cNvPr id="136" name="Google Shape;136;p11"/>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137" name="Google Shape;137;p11"/>
          <p:cNvSpPr txBox="1"/>
          <p:nvPr/>
        </p:nvSpPr>
        <p:spPr>
          <a:xfrm>
            <a:off x="1752600" y="976313"/>
            <a:ext cx="8701088" cy="4525962"/>
          </a:xfrm>
          <a:prstGeom prst="rect">
            <a:avLst/>
          </a:prstGeom>
          <a:noFill/>
          <a:ln>
            <a:noFill/>
          </a:ln>
        </p:spPr>
        <p:txBody>
          <a:bodyPr anchorCtr="0" anchor="t" bIns="45700" lIns="91425" spcFirstLastPara="1" rIns="91425" wrap="square" tIns="45700">
            <a:noAutofit/>
          </a:bodyPr>
          <a:lstStyle/>
          <a:p>
            <a:pPr indent="-342900" lvl="1" marL="342900" marR="0" rtl="0" algn="l">
              <a:lnSpc>
                <a:spcPct val="70000"/>
              </a:lnSpc>
              <a:spcBef>
                <a:spcPts val="0"/>
              </a:spcBef>
              <a:spcAft>
                <a:spcPts val="0"/>
              </a:spcAft>
              <a:buClr>
                <a:srgbClr val="004E4C"/>
              </a:buClr>
              <a:buSzPts val="1200"/>
              <a:buFont typeface="Noto Sans Symbols"/>
              <a:buChar char="◆"/>
            </a:pPr>
            <a:r>
              <a:rPr b="0" i="0" lang="en-US" sz="2400" u="none" cap="none" strike="noStrike">
                <a:solidFill>
                  <a:srgbClr val="000000"/>
                </a:solidFill>
                <a:latin typeface="Calibri"/>
                <a:ea typeface="Calibri"/>
                <a:cs typeface="Calibri"/>
                <a:sym typeface="Calibri"/>
              </a:rPr>
              <a:t>Once an array has been created using the syntax, its elements can be assigned values using either a subscript or using an iteration construct such as a </a:t>
            </a:r>
            <a:r>
              <a:rPr b="0" i="0" lang="en-US" sz="2400" u="none" cap="none" strike="noStrike">
                <a:solidFill>
                  <a:srgbClr val="000000"/>
                </a:solidFill>
                <a:latin typeface="Arial"/>
                <a:ea typeface="Arial"/>
                <a:cs typeface="Arial"/>
                <a:sym typeface="Arial"/>
              </a:rPr>
              <a:t>for</a:t>
            </a:r>
            <a:r>
              <a:rPr b="0" i="0" lang="en-US" sz="2400" u="none" cap="none" strike="noStrike">
                <a:solidFill>
                  <a:srgbClr val="000000"/>
                </a:solidFill>
                <a:latin typeface="Calibri"/>
                <a:ea typeface="Calibri"/>
                <a:cs typeface="Calibri"/>
                <a:sym typeface="Calibri"/>
              </a:rPr>
              <a:t> loop.</a:t>
            </a:r>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342900" lvl="1" marL="342900" marR="0" rtl="0" algn="l">
              <a:lnSpc>
                <a:spcPct val="70000"/>
              </a:lnSpc>
              <a:spcBef>
                <a:spcPts val="480"/>
              </a:spcBef>
              <a:spcAft>
                <a:spcPts val="0"/>
              </a:spcAft>
              <a:buClr>
                <a:srgbClr val="004E4C"/>
              </a:buClr>
              <a:buSzPts val="1200"/>
              <a:buFont typeface="Noto Sans Symbols"/>
              <a:buChar char="◆"/>
            </a:pPr>
            <a:r>
              <a:rPr b="0" i="0" lang="en-US" sz="2400" u="none" cap="none" strike="noStrike">
                <a:solidFill>
                  <a:srgbClr val="000000"/>
                </a:solidFill>
                <a:latin typeface="Calibri"/>
                <a:ea typeface="Calibri"/>
                <a:cs typeface="Calibri"/>
                <a:sym typeface="Calibri"/>
              </a:rPr>
              <a:t>The following syntax is used to create and initialize an array without using the </a:t>
            </a:r>
            <a:r>
              <a:rPr b="0" i="0" lang="en-US" sz="2400" u="none" cap="none" strike="noStrike">
                <a:solidFill>
                  <a:srgbClr val="000000"/>
                </a:solidFill>
                <a:latin typeface="Arial"/>
                <a:ea typeface="Arial"/>
                <a:cs typeface="Arial"/>
                <a:sym typeface="Arial"/>
              </a:rPr>
              <a:t>new</a:t>
            </a:r>
            <a:r>
              <a:rPr b="0" i="0" lang="en-US" sz="2400" u="none" cap="none" strike="noStrike">
                <a:solidFill>
                  <a:srgbClr val="000000"/>
                </a:solidFill>
                <a:latin typeface="Calibri"/>
                <a:ea typeface="Calibri"/>
                <a:cs typeface="Calibri"/>
                <a:sym typeface="Calibri"/>
              </a:rPr>
              <a:t> keyword:</a:t>
            </a:r>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800100" marR="0" rtl="0" algn="l">
              <a:lnSpc>
                <a:spcPct val="70000"/>
              </a:lnSpc>
              <a:spcBef>
                <a:spcPts val="280"/>
              </a:spcBef>
              <a:spcAft>
                <a:spcPts val="0"/>
              </a:spcAft>
              <a:buClr>
                <a:srgbClr val="10253F"/>
              </a:buClr>
              <a:buSzPts val="1400"/>
              <a:buFont typeface="Arial"/>
              <a:buNone/>
            </a:pPr>
            <a:r>
              <a:t/>
            </a:r>
            <a:endParaRPr b="0" i="0" sz="1400" u="none" cap="none" strike="noStrike">
              <a:solidFill>
                <a:srgbClr val="000000"/>
              </a:solidFill>
              <a:latin typeface="Arial"/>
              <a:ea typeface="Arial"/>
              <a:cs typeface="Arial"/>
              <a:sym typeface="Arial"/>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342900" lvl="1" marL="342900" marR="0" rtl="0" algn="l">
              <a:lnSpc>
                <a:spcPct val="70000"/>
              </a:lnSpc>
              <a:spcBef>
                <a:spcPts val="480"/>
              </a:spcBef>
              <a:spcAft>
                <a:spcPts val="0"/>
              </a:spcAft>
              <a:buClr>
                <a:srgbClr val="004E4C"/>
              </a:buClr>
              <a:buSzPts val="1200"/>
              <a:buFont typeface="Noto Sans Symbols"/>
              <a:buChar char="◆"/>
            </a:pPr>
            <a:r>
              <a:rPr b="0" i="0" lang="en-US" sz="2400" u="none" cap="none" strike="noStrike">
                <a:solidFill>
                  <a:srgbClr val="000000"/>
                </a:solidFill>
                <a:latin typeface="Calibri"/>
                <a:ea typeface="Calibri"/>
                <a:cs typeface="Calibri"/>
                <a:sym typeface="Calibri"/>
              </a:rPr>
              <a:t>In the syntax: </a:t>
            </a:r>
            <a:endParaRPr b="0" i="0" sz="2400" u="none" cap="none" strike="noStrike">
              <a:solidFill>
                <a:srgbClr val="000000"/>
              </a:solidFill>
              <a:latin typeface="Calibri"/>
              <a:ea typeface="Calibri"/>
              <a:cs typeface="Calibri"/>
              <a:sym typeface="Calibri"/>
            </a:endParaRPr>
          </a:p>
          <a:p>
            <a:pPr indent="-285750" lvl="1" marL="742950" marR="0" rtl="0" algn="l">
              <a:lnSpc>
                <a:spcPct val="70000"/>
              </a:lnSpc>
              <a:spcBef>
                <a:spcPts val="400"/>
              </a:spcBef>
              <a:spcAft>
                <a:spcPts val="0"/>
              </a:spcAft>
              <a:buClr>
                <a:srgbClr val="006666"/>
              </a:buClr>
              <a:buSzPts val="1000"/>
              <a:buFont typeface="Noto Sans Symbols"/>
              <a:buChar char="🞛"/>
            </a:pPr>
            <a:r>
              <a:rPr b="0" i="0" lang="en-US" sz="2000" u="none" cap="none" strike="noStrike">
                <a:solidFill>
                  <a:srgbClr val="000000"/>
                </a:solidFill>
                <a:latin typeface="Arial"/>
                <a:ea typeface="Arial"/>
                <a:cs typeface="Arial"/>
                <a:sym typeface="Arial"/>
              </a:rPr>
              <a:t>val1</a:t>
            </a:r>
            <a:r>
              <a:rPr b="0" i="0" lang="en-US" sz="2000" u="none" cap="none" strike="noStrike">
                <a:solidFill>
                  <a:srgbClr val="000000"/>
                </a:solidFill>
                <a:latin typeface="Calibri"/>
                <a:ea typeface="Calibri"/>
                <a:cs typeface="Calibri"/>
                <a:sym typeface="Calibri"/>
              </a:rPr>
              <a:t>: It is the value of the first element.</a:t>
            </a:r>
            <a:endParaRPr b="0" i="0" sz="2000" u="none" cap="none" strike="noStrike">
              <a:solidFill>
                <a:srgbClr val="000000"/>
              </a:solidFill>
              <a:latin typeface="Calibri"/>
              <a:ea typeface="Calibri"/>
              <a:cs typeface="Calibri"/>
              <a:sym typeface="Calibri"/>
            </a:endParaRPr>
          </a:p>
          <a:p>
            <a:pPr indent="-285750" lvl="1" marL="742950" marR="0" rtl="0" algn="l">
              <a:lnSpc>
                <a:spcPct val="70000"/>
              </a:lnSpc>
              <a:spcBef>
                <a:spcPts val="400"/>
              </a:spcBef>
              <a:spcAft>
                <a:spcPts val="0"/>
              </a:spcAft>
              <a:buClr>
                <a:srgbClr val="006666"/>
              </a:buClr>
              <a:buSzPts val="1000"/>
              <a:buFont typeface="Noto Sans Symbols"/>
              <a:buChar char="🞛"/>
            </a:pPr>
            <a:r>
              <a:rPr b="0" i="0" lang="en-US" sz="2000" u="none" cap="none" strike="noStrike">
                <a:solidFill>
                  <a:srgbClr val="000000"/>
                </a:solidFill>
                <a:latin typeface="Arial"/>
                <a:ea typeface="Arial"/>
                <a:cs typeface="Arial"/>
                <a:sym typeface="Arial"/>
              </a:rPr>
              <a:t>valN</a:t>
            </a:r>
            <a:r>
              <a:rPr b="0" i="0" lang="en-US" sz="2000" u="none" cap="none" strike="noStrike">
                <a:solidFill>
                  <a:srgbClr val="000000"/>
                </a:solidFill>
                <a:latin typeface="Calibri"/>
                <a:ea typeface="Calibri"/>
                <a:cs typeface="Calibri"/>
                <a:sym typeface="Calibri"/>
              </a:rPr>
              <a:t>: It is the value of the nth element.</a:t>
            </a:r>
            <a:endParaRPr b="0" i="0" sz="20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28600" lvl="2" marL="1143000" marR="0" rtl="0" algn="l">
              <a:lnSpc>
                <a:spcPct val="100000"/>
              </a:lnSpc>
              <a:spcBef>
                <a:spcPts val="240"/>
              </a:spcBef>
              <a:spcAft>
                <a:spcPts val="0"/>
              </a:spcAft>
              <a:buClr>
                <a:srgbClr val="10253F"/>
              </a:buClr>
              <a:buSzPts val="1200"/>
              <a:buFont typeface="Calibri"/>
              <a:buNone/>
            </a:pPr>
            <a:r>
              <a:rPr b="0" i="0" lang="en-US" sz="1200" u="none" cap="none" strike="noStrike">
                <a:solidFill>
                  <a:srgbClr val="000000"/>
                </a:solidFill>
                <a:latin typeface="Calibri"/>
                <a:ea typeface="Calibri"/>
                <a:cs typeface="Calibri"/>
                <a:sym typeface="Calibri"/>
              </a:rPr>
              <a:t>   </a:t>
            </a:r>
            <a:endParaRPr b="0" i="0" sz="1800" u="none" cap="none" strike="noStrike">
              <a:solidFill>
                <a:srgbClr val="000000"/>
              </a:solidFill>
              <a:latin typeface="Arial"/>
              <a:ea typeface="Arial"/>
              <a:cs typeface="Arial"/>
              <a:sym typeface="Arial"/>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215900" lvl="0" marL="400050" marR="0" rtl="0" algn="l">
              <a:lnSpc>
                <a:spcPct val="10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139700" lvl="0" marL="342900" marR="0" rtl="0" algn="l">
              <a:lnSpc>
                <a:spcPct val="100000"/>
              </a:lnSpc>
              <a:spcBef>
                <a:spcPts val="640"/>
              </a:spcBef>
              <a:spcAft>
                <a:spcPts val="0"/>
              </a:spcAft>
              <a:buClr>
                <a:srgbClr val="10253F"/>
              </a:buClr>
              <a:buSzPts val="3200"/>
              <a:buFont typeface="Noto Sans Symbols"/>
              <a:buNone/>
            </a:pPr>
            <a:r>
              <a:t/>
            </a:r>
            <a:endParaRPr b="0" i="0" sz="3200" u="none" cap="none" strike="noStrike">
              <a:solidFill>
                <a:srgbClr val="000000"/>
              </a:solidFill>
              <a:latin typeface="Arial"/>
              <a:ea typeface="Arial"/>
              <a:cs typeface="Arial"/>
              <a:sym typeface="Arial"/>
            </a:endParaRPr>
          </a:p>
        </p:txBody>
      </p:sp>
      <p:sp>
        <p:nvSpPr>
          <p:cNvPr id="138" name="Google Shape;138;p11"/>
          <p:cNvSpPr/>
          <p:nvPr/>
        </p:nvSpPr>
        <p:spPr>
          <a:xfrm>
            <a:off x="2209800" y="3470276"/>
            <a:ext cx="8001000" cy="415925"/>
          </a:xfrm>
          <a:prstGeom prst="rect">
            <a:avLst/>
          </a:prstGeom>
          <a:solidFill>
            <a:srgbClr val="FFFF00">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dk1"/>
              </a:buClr>
              <a:buSzPts val="1600"/>
              <a:buFont typeface="Noto Sans Symbols"/>
              <a:buNone/>
            </a:pPr>
            <a:r>
              <a:rPr b="0" i="0" lang="en-US" sz="1600" u="none" cap="none" strike="noStrike">
                <a:solidFill>
                  <a:schemeClr val="dk1"/>
                </a:solidFill>
                <a:latin typeface="Courier New"/>
                <a:ea typeface="Courier New"/>
                <a:cs typeface="Courier New"/>
                <a:sym typeface="Courier New"/>
              </a:rPr>
              <a:t>type[ ] arrayIdentifier = {val1, val2, val3, ..., valN};</a:t>
            </a:r>
            <a:endParaRPr b="0" i="0" sz="1600" u="none" cap="none" strike="noStrike">
              <a:solidFill>
                <a:schemeClr val="dk1"/>
              </a:solidFill>
              <a:latin typeface="Courier New"/>
              <a:ea typeface="Courier New"/>
              <a:cs typeface="Courier New"/>
              <a:sym typeface="Courier New"/>
            </a:endParaRPr>
          </a:p>
          <a:p>
            <a:pPr indent="0" lvl="0" marL="0" marR="0" rtl="0" algn="l">
              <a:lnSpc>
                <a:spcPct val="70000"/>
              </a:lnSpc>
              <a:spcBef>
                <a:spcPts val="800"/>
              </a:spcBef>
              <a:spcAft>
                <a:spcPts val="0"/>
              </a:spcAft>
              <a:buClr>
                <a:schemeClr val="dk1"/>
              </a:buClr>
              <a:buSzPts val="1600"/>
              <a:buFont typeface="Noto Sans Symbols"/>
              <a:buNone/>
            </a:pPr>
            <a:r>
              <a:t/>
            </a:r>
            <a:endParaRPr b="0" i="0" sz="1600" u="none" cap="none" strike="noStrike">
              <a:solidFill>
                <a:schemeClr val="dk1"/>
              </a:solidFill>
              <a:latin typeface="Courier New"/>
              <a:ea typeface="Courier New"/>
              <a:cs typeface="Courier New"/>
              <a:sym typeface="Courier New"/>
            </a:endParaRPr>
          </a:p>
          <a:p>
            <a:pPr indent="0" lvl="0" marL="0" marR="0" rtl="0" algn="l">
              <a:lnSpc>
                <a:spcPct val="70000"/>
              </a:lnSpc>
              <a:spcBef>
                <a:spcPts val="800"/>
              </a:spcBef>
              <a:spcAft>
                <a:spcPts val="0"/>
              </a:spcAft>
              <a:buClr>
                <a:schemeClr val="dk1"/>
              </a:buClr>
              <a:buSzPts val="1600"/>
              <a:buFont typeface="Noto Sans Symbols"/>
              <a:buNone/>
            </a:pPr>
            <a:r>
              <a:t/>
            </a:r>
            <a:endParaRPr b="0" i="0" sz="1600" u="none" cap="none" strike="noStrike">
              <a:solidFill>
                <a:schemeClr val="dk1"/>
              </a:solidFill>
              <a:latin typeface="Courier New"/>
              <a:ea typeface="Courier New"/>
              <a:cs typeface="Courier New"/>
              <a:sym typeface="Courier New"/>
            </a:endParaRPr>
          </a:p>
        </p:txBody>
      </p:sp>
      <p:sp>
        <p:nvSpPr>
          <p:cNvPr id="139" name="Google Shape;139;p11"/>
          <p:cNvSpPr txBox="1"/>
          <p:nvPr/>
        </p:nvSpPr>
        <p:spPr>
          <a:xfrm>
            <a:off x="2209800" y="2895600"/>
            <a:ext cx="1447800" cy="400050"/>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Syntax</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2"/>
          <p:cNvSpPr txBox="1"/>
          <p:nvPr>
            <p:ph type="title"/>
          </p:nvPr>
        </p:nvSpPr>
        <p:spPr>
          <a:xfrm>
            <a:off x="30481" y="20321"/>
            <a:ext cx="12115798" cy="68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n-US"/>
              <a:t>Initializing Arrays 5-7</a:t>
            </a:r>
            <a:endParaRPr/>
          </a:p>
        </p:txBody>
      </p:sp>
      <p:sp>
        <p:nvSpPr>
          <p:cNvPr id="146" name="Google Shape;146;p12"/>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rtl="0" algn="l">
              <a:lnSpc>
                <a:spcPct val="90000"/>
              </a:lnSpc>
              <a:spcBef>
                <a:spcPts val="0"/>
              </a:spcBef>
              <a:spcAft>
                <a:spcPts val="0"/>
              </a:spcAft>
              <a:buSzPts val="1600"/>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101600" lvl="2" marL="1143000" rtl="0" algn="l">
              <a:lnSpc>
                <a:spcPct val="90000"/>
              </a:lnSpc>
              <a:spcBef>
                <a:spcPts val="500"/>
              </a:spcBef>
              <a:spcAft>
                <a:spcPts val="0"/>
              </a:spcAft>
              <a:buSzPts val="1200"/>
              <a:buFont typeface="Noto Sans Symbols"/>
              <a:buNone/>
            </a:pPr>
            <a:r>
              <a:rPr lang="en-US" sz="1200">
                <a:latin typeface="Calibri"/>
                <a:ea typeface="Calibri"/>
                <a:cs typeface="Calibri"/>
                <a:sym typeface="Calibri"/>
              </a:rPr>
              <a:t>   </a:t>
            </a:r>
            <a:endParaRPr sz="1800"/>
          </a:p>
          <a:p>
            <a:pPr indent="0" lvl="0" marL="228600" rtl="0" algn="l">
              <a:lnSpc>
                <a:spcPct val="90000"/>
              </a:lnSpc>
              <a:spcBef>
                <a:spcPts val="1000"/>
              </a:spcBef>
              <a:spcAft>
                <a:spcPts val="0"/>
              </a:spcAft>
              <a:buSzPts val="1800"/>
              <a:buNone/>
            </a:pPr>
            <a:r>
              <a:t/>
            </a:r>
            <a:endParaRPr sz="1800"/>
          </a:p>
          <a:p>
            <a:pPr indent="0" lvl="0" marL="228600" rtl="0" algn="l">
              <a:lnSpc>
                <a:spcPct val="90000"/>
              </a:lnSpc>
              <a:spcBef>
                <a:spcPts val="1000"/>
              </a:spcBef>
              <a:spcAft>
                <a:spcPts val="0"/>
              </a:spcAft>
              <a:buSzPts val="1800"/>
              <a:buNone/>
            </a:pPr>
            <a:r>
              <a:t/>
            </a:r>
            <a:endParaRPr sz="1800"/>
          </a:p>
          <a:p>
            <a:pPr indent="0" lvl="0" marL="228600" rtl="0" algn="l">
              <a:lnSpc>
                <a:spcPct val="90000"/>
              </a:lnSpc>
              <a:spcBef>
                <a:spcPts val="1000"/>
              </a:spcBef>
              <a:spcAft>
                <a:spcPts val="0"/>
              </a:spcAft>
              <a:buSzPts val="1800"/>
              <a:buNone/>
            </a:pPr>
            <a:r>
              <a:t/>
            </a:r>
            <a:endParaRPr sz="1800"/>
          </a:p>
          <a:p>
            <a:pPr indent="-50800" lvl="0" marL="228600" rtl="0" algn="l">
              <a:lnSpc>
                <a:spcPct val="90000"/>
              </a:lnSpc>
              <a:spcBef>
                <a:spcPts val="1000"/>
              </a:spcBef>
              <a:spcAft>
                <a:spcPts val="0"/>
              </a:spcAft>
              <a:buSzPts val="1800"/>
              <a:buFont typeface="Noto Sans Symbols"/>
              <a:buNone/>
            </a:pPr>
            <a:r>
              <a:t/>
            </a:r>
            <a:endParaRPr sz="1800"/>
          </a:p>
          <a:p>
            <a:pPr indent="-50800" lvl="0" marL="228600" rtl="0" algn="l">
              <a:lnSpc>
                <a:spcPct val="90000"/>
              </a:lnSpc>
              <a:spcBef>
                <a:spcPts val="1000"/>
              </a:spcBef>
              <a:spcAft>
                <a:spcPts val="0"/>
              </a:spcAft>
              <a:buSzPts val="1800"/>
              <a:buFont typeface="Noto Sans Symbols"/>
              <a:buNone/>
            </a:pPr>
            <a:r>
              <a:t/>
            </a:r>
            <a:endParaRPr sz="1800"/>
          </a:p>
          <a:p>
            <a:pPr indent="0" lvl="0" marL="400050" rtl="0" algn="l">
              <a:lnSpc>
                <a:spcPct val="90000"/>
              </a:lnSpc>
              <a:spcBef>
                <a:spcPts val="1000"/>
              </a:spcBef>
              <a:spcAft>
                <a:spcPts val="0"/>
              </a:spcAft>
              <a:buSzPts val="2000"/>
              <a:buNone/>
            </a:pPr>
            <a:r>
              <a:t/>
            </a:r>
            <a:endParaRPr sz="2000"/>
          </a:p>
          <a:p>
            <a:pPr indent="0" lvl="0" marL="228600" rtl="0" algn="l">
              <a:lnSpc>
                <a:spcPct val="90000"/>
              </a:lnSpc>
              <a:spcBef>
                <a:spcPts val="1000"/>
              </a:spcBef>
              <a:spcAft>
                <a:spcPts val="0"/>
              </a:spcAft>
              <a:buSzPts val="2800"/>
              <a:buNone/>
            </a:pPr>
            <a:r>
              <a:t/>
            </a:r>
            <a:endParaRPr/>
          </a:p>
        </p:txBody>
      </p:sp>
      <p:sp>
        <p:nvSpPr>
          <p:cNvPr id="147" name="Google Shape;147;p12"/>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148" name="Google Shape;148;p12"/>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Noto Sans Symbols"/>
              <a:buNone/>
            </a:pPr>
            <a:r>
              <a:rPr b="0" i="0" lang="en-US" sz="1200" u="none" cap="none" strike="noStrike">
                <a:solidFill>
                  <a:schemeClr val="lt1"/>
                </a:solidFill>
                <a:latin typeface="Calibri"/>
                <a:ea typeface="Calibri"/>
                <a:cs typeface="Calibri"/>
                <a:sym typeface="Calibri"/>
              </a:rPr>
              <a:t>Building Applications Using C# / Session 5</a:t>
            </a:r>
            <a:endParaRPr b="0" i="0" sz="1200" u="none" cap="none" strike="noStrike">
              <a:solidFill>
                <a:schemeClr val="lt1"/>
              </a:solidFill>
              <a:latin typeface="Calibri"/>
              <a:ea typeface="Calibri"/>
              <a:cs typeface="Calibri"/>
              <a:sym typeface="Calibri"/>
            </a:endParaRPr>
          </a:p>
        </p:txBody>
      </p:sp>
      <p:sp>
        <p:nvSpPr>
          <p:cNvPr id="149" name="Google Shape;149;p12"/>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150" name="Google Shape;150;p12"/>
          <p:cNvSpPr txBox="1"/>
          <p:nvPr/>
        </p:nvSpPr>
        <p:spPr>
          <a:xfrm>
            <a:off x="1981200" y="2438401"/>
            <a:ext cx="8229600" cy="4525963"/>
          </a:xfrm>
          <a:prstGeom prst="rect">
            <a:avLst/>
          </a:prstGeom>
          <a:noFill/>
          <a:ln>
            <a:noFill/>
          </a:ln>
        </p:spPr>
        <p:txBody>
          <a:bodyPr anchorCtr="0" anchor="t" bIns="45700" lIns="91425" spcFirstLastPara="1" rIns="91425" wrap="square" tIns="45700">
            <a:noAutofit/>
          </a:bodyPr>
          <a:lstStyle/>
          <a:p>
            <a:pPr indent="-285750" lvl="1" marL="742950" marR="0" rtl="0" algn="l">
              <a:lnSpc>
                <a:spcPct val="70000"/>
              </a:lnSpc>
              <a:spcBef>
                <a:spcPts val="0"/>
              </a:spcBef>
              <a:spcAft>
                <a:spcPts val="0"/>
              </a:spcAft>
              <a:buClr>
                <a:srgbClr val="10253F"/>
              </a:buClr>
              <a:buSzPts val="1400"/>
              <a:buFont typeface="Arial"/>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800100" marR="0" rtl="0" algn="l">
              <a:lnSpc>
                <a:spcPct val="70000"/>
              </a:lnSpc>
              <a:spcBef>
                <a:spcPts val="280"/>
              </a:spcBef>
              <a:spcAft>
                <a:spcPts val="0"/>
              </a:spcAft>
              <a:buClr>
                <a:srgbClr val="10253F"/>
              </a:buClr>
              <a:buSzPts val="1400"/>
              <a:buFont typeface="Arial"/>
              <a:buNone/>
            </a:pPr>
            <a:r>
              <a:t/>
            </a:r>
            <a:endParaRPr b="0" i="0" sz="1400" u="none" cap="none" strike="noStrike">
              <a:solidFill>
                <a:srgbClr val="000000"/>
              </a:solidFill>
              <a:latin typeface="Arial"/>
              <a:ea typeface="Arial"/>
              <a:cs typeface="Arial"/>
              <a:sym typeface="Arial"/>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28600" lvl="2" marL="1143000" marR="0" rtl="0" algn="l">
              <a:lnSpc>
                <a:spcPct val="100000"/>
              </a:lnSpc>
              <a:spcBef>
                <a:spcPts val="240"/>
              </a:spcBef>
              <a:spcAft>
                <a:spcPts val="0"/>
              </a:spcAft>
              <a:buClr>
                <a:srgbClr val="10253F"/>
              </a:buClr>
              <a:buSzPts val="1200"/>
              <a:buFont typeface="Calibri"/>
              <a:buNone/>
            </a:pPr>
            <a:r>
              <a:rPr b="0" i="0" lang="en-US" sz="1200" u="none" cap="none" strike="noStrike">
                <a:solidFill>
                  <a:srgbClr val="000000"/>
                </a:solidFill>
                <a:latin typeface="Calibri"/>
                <a:ea typeface="Calibri"/>
                <a:cs typeface="Calibri"/>
                <a:sym typeface="Calibri"/>
              </a:rPr>
              <a:t>   </a:t>
            </a:r>
            <a:endParaRPr b="0" i="0" sz="1800" u="none" cap="none" strike="noStrike">
              <a:solidFill>
                <a:srgbClr val="000000"/>
              </a:solidFill>
              <a:latin typeface="Arial"/>
              <a:ea typeface="Arial"/>
              <a:cs typeface="Arial"/>
              <a:sym typeface="Arial"/>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215900" lvl="0" marL="400050" marR="0" rtl="0" algn="l">
              <a:lnSpc>
                <a:spcPct val="10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139700" lvl="0" marL="342900" marR="0" rtl="0" algn="l">
              <a:lnSpc>
                <a:spcPct val="100000"/>
              </a:lnSpc>
              <a:spcBef>
                <a:spcPts val="640"/>
              </a:spcBef>
              <a:spcAft>
                <a:spcPts val="0"/>
              </a:spcAft>
              <a:buClr>
                <a:srgbClr val="10253F"/>
              </a:buClr>
              <a:buSzPts val="3200"/>
              <a:buFont typeface="Noto Sans Symbols"/>
              <a:buNone/>
            </a:pPr>
            <a:r>
              <a:t/>
            </a:r>
            <a:endParaRPr b="0" i="0" sz="3200" u="none" cap="none" strike="noStrike">
              <a:solidFill>
                <a:srgbClr val="000000"/>
              </a:solidFill>
              <a:latin typeface="Arial"/>
              <a:ea typeface="Arial"/>
              <a:cs typeface="Arial"/>
              <a:sym typeface="Arial"/>
            </a:endParaRPr>
          </a:p>
        </p:txBody>
      </p:sp>
      <p:sp>
        <p:nvSpPr>
          <p:cNvPr id="151" name="Google Shape;151;p12"/>
          <p:cNvSpPr txBox="1"/>
          <p:nvPr/>
        </p:nvSpPr>
        <p:spPr>
          <a:xfrm>
            <a:off x="1752600" y="973138"/>
            <a:ext cx="8915400" cy="4894262"/>
          </a:xfrm>
          <a:prstGeom prst="rect">
            <a:avLst/>
          </a:prstGeom>
          <a:noFill/>
          <a:ln>
            <a:noFill/>
          </a:ln>
        </p:spPr>
        <p:txBody>
          <a:bodyPr anchorCtr="0" anchor="t" bIns="45700" lIns="91425" spcFirstLastPara="1" rIns="91425" wrap="square" tIns="45700">
            <a:noAutofit/>
          </a:bodyPr>
          <a:lstStyle/>
          <a:p>
            <a:pPr indent="-342900" lvl="1" marL="342900" marR="0" rtl="0" algn="l">
              <a:lnSpc>
                <a:spcPct val="70000"/>
              </a:lnSpc>
              <a:spcBef>
                <a:spcPts val="0"/>
              </a:spcBef>
              <a:spcAft>
                <a:spcPts val="0"/>
              </a:spcAft>
              <a:buClr>
                <a:srgbClr val="004E4C"/>
              </a:buClr>
              <a:buSzPts val="1200"/>
              <a:buFont typeface="Noto Sans Symbols"/>
              <a:buChar char="◆"/>
            </a:pPr>
            <a:r>
              <a:rPr b="0" i="0" lang="en-US" sz="2400" u="none" cap="none" strike="noStrike">
                <a:solidFill>
                  <a:srgbClr val="000000"/>
                </a:solidFill>
                <a:latin typeface="Calibri"/>
                <a:ea typeface="Calibri"/>
                <a:cs typeface="Calibri"/>
                <a:sym typeface="Calibri"/>
              </a:rPr>
              <a:t>The following code creates an integer array which can have a maximum of five elements in it:</a:t>
            </a:r>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342900" lvl="1" marL="342900" marR="0" rtl="0" algn="l">
              <a:lnSpc>
                <a:spcPct val="70000"/>
              </a:lnSpc>
              <a:spcBef>
                <a:spcPts val="480"/>
              </a:spcBef>
              <a:spcAft>
                <a:spcPts val="0"/>
              </a:spcAft>
              <a:buClr>
                <a:srgbClr val="004E4C"/>
              </a:buClr>
              <a:buSzPts val="1200"/>
              <a:buFont typeface="Noto Sans Symbols"/>
              <a:buChar char="◆"/>
            </a:pPr>
            <a:r>
              <a:rPr b="0" i="0" lang="en-US" sz="2400" u="none" cap="none" strike="noStrike">
                <a:solidFill>
                  <a:srgbClr val="000000"/>
                </a:solidFill>
                <a:latin typeface="Calibri"/>
                <a:ea typeface="Calibri"/>
                <a:cs typeface="Calibri"/>
                <a:sym typeface="Calibri"/>
              </a:rPr>
              <a:t>The following code initializes an array of type </a:t>
            </a:r>
            <a:r>
              <a:rPr b="0" i="0" lang="en-US" sz="2400" u="none" cap="none" strike="noStrike">
                <a:solidFill>
                  <a:srgbClr val="000000"/>
                </a:solidFill>
                <a:latin typeface="Arial"/>
                <a:ea typeface="Arial"/>
                <a:cs typeface="Arial"/>
                <a:sym typeface="Arial"/>
              </a:rPr>
              <a:t>string</a:t>
            </a:r>
            <a:r>
              <a:rPr b="0" i="0" lang="en-US" sz="2400" u="none" cap="none" strike="noStrike">
                <a:solidFill>
                  <a:srgbClr val="000000"/>
                </a:solidFill>
                <a:latin typeface="Calibri"/>
                <a:ea typeface="Calibri"/>
                <a:cs typeface="Calibri"/>
                <a:sym typeface="Calibri"/>
              </a:rPr>
              <a:t> that assigns names at appropriate index locations:</a:t>
            </a:r>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800100" marR="0" rtl="0" algn="l">
              <a:lnSpc>
                <a:spcPct val="70000"/>
              </a:lnSpc>
              <a:spcBef>
                <a:spcPts val="280"/>
              </a:spcBef>
              <a:spcAft>
                <a:spcPts val="0"/>
              </a:spcAft>
              <a:buClr>
                <a:srgbClr val="10253F"/>
              </a:buClr>
              <a:buSzPts val="1400"/>
              <a:buFont typeface="Arial"/>
              <a:buNone/>
            </a:pPr>
            <a:r>
              <a:t/>
            </a:r>
            <a:endParaRPr b="0" i="0" sz="1400" u="none" cap="none" strike="noStrike">
              <a:solidFill>
                <a:srgbClr val="000000"/>
              </a:solidFill>
              <a:latin typeface="Arial"/>
              <a:ea typeface="Arial"/>
              <a:cs typeface="Arial"/>
              <a:sym typeface="Arial"/>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b="0" i="0" sz="16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342900" lvl="1" marL="342900" marR="0" rtl="0" algn="l">
              <a:lnSpc>
                <a:spcPct val="70000"/>
              </a:lnSpc>
              <a:spcBef>
                <a:spcPts val="480"/>
              </a:spcBef>
              <a:spcAft>
                <a:spcPts val="0"/>
              </a:spcAft>
              <a:buClr>
                <a:srgbClr val="004E4C"/>
              </a:buClr>
              <a:buSzPts val="1200"/>
              <a:buFont typeface="Noto Sans Symbols"/>
              <a:buChar char="◆"/>
            </a:pPr>
            <a:r>
              <a:rPr b="0" i="0" lang="en-US" sz="2400" u="none" cap="none" strike="noStrike">
                <a:solidFill>
                  <a:srgbClr val="000000"/>
                </a:solidFill>
                <a:latin typeface="Calibri"/>
                <a:ea typeface="Calibri"/>
                <a:cs typeface="Calibri"/>
                <a:sym typeface="Calibri"/>
              </a:rPr>
              <a:t>In the code: </a:t>
            </a:r>
            <a:endParaRPr/>
          </a:p>
          <a:p>
            <a:pPr indent="-285750" lvl="1" marL="742950" marR="0" rtl="0" algn="l">
              <a:lnSpc>
                <a:spcPct val="70000"/>
              </a:lnSpc>
              <a:spcBef>
                <a:spcPts val="400"/>
              </a:spcBef>
              <a:spcAft>
                <a:spcPts val="0"/>
              </a:spcAft>
              <a:buClr>
                <a:srgbClr val="006666"/>
              </a:buClr>
              <a:buSzPts val="1000"/>
              <a:buFont typeface="Noto Sans Symbols"/>
              <a:buChar char="🞛"/>
            </a:pPr>
            <a:r>
              <a:rPr b="0" i="0" lang="en-US" sz="2000" u="none" cap="none" strike="noStrike">
                <a:solidFill>
                  <a:srgbClr val="000000"/>
                </a:solidFill>
                <a:latin typeface="Calibri"/>
                <a:ea typeface="Calibri"/>
                <a:cs typeface="Calibri"/>
                <a:sym typeface="Calibri"/>
              </a:rPr>
              <a:t>The string '</a:t>
            </a:r>
            <a:r>
              <a:rPr b="0" i="0" lang="en-US" sz="2000" u="none" cap="none" strike="noStrike">
                <a:solidFill>
                  <a:srgbClr val="000000"/>
                </a:solidFill>
                <a:latin typeface="Arial"/>
                <a:ea typeface="Arial"/>
                <a:cs typeface="Arial"/>
                <a:sym typeface="Arial"/>
              </a:rPr>
              <a:t>Allan</a:t>
            </a:r>
            <a:r>
              <a:rPr b="0" i="0" lang="en-US" sz="2000" u="none" cap="none" strike="noStrike">
                <a:solidFill>
                  <a:srgbClr val="000000"/>
                </a:solidFill>
                <a:latin typeface="Calibri"/>
                <a:ea typeface="Calibri"/>
                <a:cs typeface="Calibri"/>
                <a:sym typeface="Calibri"/>
              </a:rPr>
              <a:t>' is stored at subscript 0, '</a:t>
            </a:r>
            <a:r>
              <a:rPr b="0" i="0" lang="en-US" sz="2000" u="none" cap="none" strike="noStrike">
                <a:solidFill>
                  <a:srgbClr val="000000"/>
                </a:solidFill>
                <a:latin typeface="Arial"/>
                <a:ea typeface="Arial"/>
                <a:cs typeface="Arial"/>
                <a:sym typeface="Arial"/>
              </a:rPr>
              <a:t>Wilson</a:t>
            </a:r>
            <a:r>
              <a:rPr b="0" i="0" lang="en-US" sz="2000" u="none" cap="none" strike="noStrike">
                <a:solidFill>
                  <a:srgbClr val="000000"/>
                </a:solidFill>
                <a:latin typeface="Calibri"/>
                <a:ea typeface="Calibri"/>
                <a:cs typeface="Calibri"/>
                <a:sym typeface="Calibri"/>
              </a:rPr>
              <a:t>' at subscript 1, '</a:t>
            </a:r>
            <a:r>
              <a:rPr b="0" i="0" lang="en-US" sz="2000" u="none" cap="none" strike="noStrike">
                <a:solidFill>
                  <a:srgbClr val="000000"/>
                </a:solidFill>
                <a:latin typeface="Arial"/>
                <a:ea typeface="Arial"/>
                <a:cs typeface="Arial"/>
                <a:sym typeface="Arial"/>
              </a:rPr>
              <a:t>James</a:t>
            </a:r>
            <a:r>
              <a:rPr b="0" i="0" lang="en-US" sz="2000" u="none" cap="none" strike="noStrike">
                <a:solidFill>
                  <a:srgbClr val="000000"/>
                </a:solidFill>
                <a:latin typeface="Calibri"/>
                <a:ea typeface="Calibri"/>
                <a:cs typeface="Calibri"/>
                <a:sym typeface="Calibri"/>
              </a:rPr>
              <a:t>' at subscript 2, and '</a:t>
            </a:r>
            <a:r>
              <a:rPr b="0" i="0" lang="en-US" sz="2000" u="none" cap="none" strike="noStrike">
                <a:solidFill>
                  <a:srgbClr val="000000"/>
                </a:solidFill>
                <a:latin typeface="Arial"/>
                <a:ea typeface="Arial"/>
                <a:cs typeface="Arial"/>
                <a:sym typeface="Arial"/>
              </a:rPr>
              <a:t>Arnold</a:t>
            </a:r>
            <a:r>
              <a:rPr b="0" i="0" lang="en-US" sz="2000" u="none" cap="none" strike="noStrike">
                <a:solidFill>
                  <a:srgbClr val="000000"/>
                </a:solidFill>
                <a:latin typeface="Calibri"/>
                <a:ea typeface="Calibri"/>
                <a:cs typeface="Calibri"/>
                <a:sym typeface="Calibri"/>
              </a:rPr>
              <a:t>' at subscript 3.</a:t>
            </a:r>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28600" lvl="2" marL="1143000" marR="0" rtl="0" algn="l">
              <a:lnSpc>
                <a:spcPct val="100000"/>
              </a:lnSpc>
              <a:spcBef>
                <a:spcPts val="240"/>
              </a:spcBef>
              <a:spcAft>
                <a:spcPts val="0"/>
              </a:spcAft>
              <a:buClr>
                <a:srgbClr val="10253F"/>
              </a:buClr>
              <a:buSzPts val="1200"/>
              <a:buFont typeface="Calibri"/>
              <a:buNone/>
            </a:pPr>
            <a:r>
              <a:rPr b="0" i="0" lang="en-US" sz="1200" u="none" cap="none" strike="noStrike">
                <a:solidFill>
                  <a:srgbClr val="000000"/>
                </a:solidFill>
                <a:latin typeface="Calibri"/>
                <a:ea typeface="Calibri"/>
                <a:cs typeface="Calibri"/>
                <a:sym typeface="Calibri"/>
              </a:rPr>
              <a:t>   </a:t>
            </a:r>
            <a:endParaRPr b="0" i="0" sz="1800" u="none" cap="none" strike="noStrike">
              <a:solidFill>
                <a:srgbClr val="000000"/>
              </a:solidFill>
              <a:latin typeface="Arial"/>
              <a:ea typeface="Arial"/>
              <a:cs typeface="Arial"/>
              <a:sym typeface="Arial"/>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215900" lvl="0" marL="400050" marR="0" rtl="0" algn="l">
              <a:lnSpc>
                <a:spcPct val="10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139700" lvl="0" marL="342900" marR="0" rtl="0" algn="l">
              <a:lnSpc>
                <a:spcPct val="100000"/>
              </a:lnSpc>
              <a:spcBef>
                <a:spcPts val="640"/>
              </a:spcBef>
              <a:spcAft>
                <a:spcPts val="0"/>
              </a:spcAft>
              <a:buClr>
                <a:srgbClr val="10253F"/>
              </a:buClr>
              <a:buSzPts val="3200"/>
              <a:buFont typeface="Noto Sans Symbols"/>
              <a:buNone/>
            </a:pPr>
            <a:r>
              <a:t/>
            </a:r>
            <a:endParaRPr b="0" i="0" sz="3200" u="none" cap="none" strike="noStrike">
              <a:solidFill>
                <a:srgbClr val="000000"/>
              </a:solidFill>
              <a:latin typeface="Arial"/>
              <a:ea typeface="Arial"/>
              <a:cs typeface="Arial"/>
              <a:sym typeface="Arial"/>
            </a:endParaRPr>
          </a:p>
        </p:txBody>
      </p:sp>
      <p:sp>
        <p:nvSpPr>
          <p:cNvPr id="152" name="Google Shape;152;p12"/>
          <p:cNvSpPr/>
          <p:nvPr/>
        </p:nvSpPr>
        <p:spPr>
          <a:xfrm>
            <a:off x="2209800" y="2286000"/>
            <a:ext cx="8001000" cy="3810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dk1"/>
              </a:buClr>
              <a:buSzPts val="1600"/>
              <a:buFont typeface="Noto Sans Symbols"/>
              <a:buNone/>
            </a:pPr>
            <a:r>
              <a:rPr b="0" i="0" lang="en-US" sz="1600" u="none" cap="none" strike="noStrike">
                <a:solidFill>
                  <a:schemeClr val="dk1"/>
                </a:solidFill>
                <a:latin typeface="Courier New"/>
                <a:ea typeface="Courier New"/>
                <a:cs typeface="Courier New"/>
                <a:sym typeface="Courier New"/>
              </a:rPr>
              <a:t>public int[] number = new int[5];</a:t>
            </a:r>
            <a:endParaRPr b="0" i="0" sz="1600" u="none" cap="none" strike="noStrike">
              <a:solidFill>
                <a:schemeClr val="dk1"/>
              </a:solidFill>
              <a:latin typeface="Courier New"/>
              <a:ea typeface="Courier New"/>
              <a:cs typeface="Courier New"/>
              <a:sym typeface="Courier New"/>
            </a:endParaRPr>
          </a:p>
          <a:p>
            <a:pPr indent="0" lvl="0" marL="0" marR="0" rtl="0" algn="l">
              <a:lnSpc>
                <a:spcPct val="70000"/>
              </a:lnSpc>
              <a:spcBef>
                <a:spcPts val="800"/>
              </a:spcBef>
              <a:spcAft>
                <a:spcPts val="0"/>
              </a:spcAft>
              <a:buClr>
                <a:schemeClr val="dk1"/>
              </a:buClr>
              <a:buSzPts val="1600"/>
              <a:buFont typeface="Noto Sans Symbols"/>
              <a:buNone/>
            </a:pPr>
            <a:r>
              <a:t/>
            </a:r>
            <a:endParaRPr b="0" i="0" sz="1600" u="none" cap="none" strike="noStrike">
              <a:solidFill>
                <a:schemeClr val="dk1"/>
              </a:solidFill>
              <a:latin typeface="Courier New"/>
              <a:ea typeface="Courier New"/>
              <a:cs typeface="Courier New"/>
              <a:sym typeface="Courier New"/>
            </a:endParaRPr>
          </a:p>
          <a:p>
            <a:pPr indent="0" lvl="0" marL="0" marR="0" rtl="0" algn="l">
              <a:lnSpc>
                <a:spcPct val="70000"/>
              </a:lnSpc>
              <a:spcBef>
                <a:spcPts val="800"/>
              </a:spcBef>
              <a:spcAft>
                <a:spcPts val="0"/>
              </a:spcAft>
              <a:buClr>
                <a:schemeClr val="dk1"/>
              </a:buClr>
              <a:buSzPts val="1600"/>
              <a:buFont typeface="Noto Sans Symbols"/>
              <a:buNone/>
            </a:pPr>
            <a:r>
              <a:t/>
            </a:r>
            <a:endParaRPr b="0" i="0" sz="1600" u="none" cap="none" strike="noStrike">
              <a:solidFill>
                <a:schemeClr val="dk1"/>
              </a:solidFill>
              <a:latin typeface="Courier New"/>
              <a:ea typeface="Courier New"/>
              <a:cs typeface="Courier New"/>
              <a:sym typeface="Courier New"/>
            </a:endParaRPr>
          </a:p>
          <a:p>
            <a:pPr indent="0" lvl="0" marL="0" marR="0" rtl="0" algn="l">
              <a:lnSpc>
                <a:spcPct val="70000"/>
              </a:lnSpc>
              <a:spcBef>
                <a:spcPts val="800"/>
              </a:spcBef>
              <a:spcAft>
                <a:spcPts val="0"/>
              </a:spcAft>
              <a:buClr>
                <a:schemeClr val="dk1"/>
              </a:buClr>
              <a:buSzPts val="1600"/>
              <a:buFont typeface="Noto Sans Symbols"/>
              <a:buNone/>
            </a:pPr>
            <a:r>
              <a:t/>
            </a:r>
            <a:endParaRPr b="0" i="0" sz="1600" u="none" cap="none" strike="noStrike">
              <a:solidFill>
                <a:schemeClr val="dk1"/>
              </a:solidFill>
              <a:latin typeface="Courier New"/>
              <a:ea typeface="Courier New"/>
              <a:cs typeface="Courier New"/>
              <a:sym typeface="Courier New"/>
            </a:endParaRPr>
          </a:p>
        </p:txBody>
      </p:sp>
      <p:sp>
        <p:nvSpPr>
          <p:cNvPr id="153" name="Google Shape;153;p12"/>
          <p:cNvSpPr txBox="1"/>
          <p:nvPr/>
        </p:nvSpPr>
        <p:spPr>
          <a:xfrm>
            <a:off x="2209800" y="1660526"/>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
        <p:nvSpPr>
          <p:cNvPr id="154" name="Google Shape;154;p12"/>
          <p:cNvSpPr/>
          <p:nvPr/>
        </p:nvSpPr>
        <p:spPr>
          <a:xfrm>
            <a:off x="2209800" y="4191000"/>
            <a:ext cx="8001000" cy="6858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rgbClr val="000000"/>
              </a:buClr>
              <a:buSzPts val="1600"/>
              <a:buFont typeface="Noto Sans Symbols"/>
              <a:buNone/>
            </a:pPr>
            <a:r>
              <a:rPr b="0" i="0" lang="en-US" sz="1600" u="none" cap="none" strike="noStrike">
                <a:solidFill>
                  <a:srgbClr val="000000"/>
                </a:solidFill>
                <a:latin typeface="Courier New"/>
                <a:ea typeface="Courier New"/>
                <a:cs typeface="Courier New"/>
                <a:sym typeface="Courier New"/>
              </a:rPr>
              <a:t>public string[] studNames = new string{“Allan”, “Wilson”, “James”, “Arnold”};</a:t>
            </a:r>
            <a:endParaRPr b="0" i="0" sz="1600" u="none" cap="none" strike="noStrike">
              <a:solidFill>
                <a:schemeClr val="dk1"/>
              </a:solidFill>
              <a:latin typeface="Calibri"/>
              <a:ea typeface="Calibri"/>
              <a:cs typeface="Calibri"/>
              <a:sym typeface="Calibri"/>
            </a:endParaRPr>
          </a:p>
          <a:p>
            <a:pPr indent="0" lvl="0" marL="0" marR="0" rtl="0" algn="l">
              <a:lnSpc>
                <a:spcPct val="70000"/>
              </a:lnSpc>
              <a:spcBef>
                <a:spcPts val="1800"/>
              </a:spcBef>
              <a:spcAft>
                <a:spcPts val="0"/>
              </a:spcAft>
              <a:buClr>
                <a:schemeClr val="dk1"/>
              </a:buClr>
              <a:buSzPts val="1600"/>
              <a:buFont typeface="Noto Sans Symbols"/>
              <a:buNone/>
            </a:pPr>
            <a:r>
              <a:t/>
            </a:r>
            <a:endParaRPr b="0" i="0" sz="1600" u="none" cap="none" strike="noStrike">
              <a:solidFill>
                <a:schemeClr val="dk1"/>
              </a:solidFill>
              <a:latin typeface="Courier New"/>
              <a:ea typeface="Courier New"/>
              <a:cs typeface="Courier New"/>
              <a:sym typeface="Courier New"/>
            </a:endParaRPr>
          </a:p>
          <a:p>
            <a:pPr indent="0" lvl="0" marL="0" marR="0" rtl="0" algn="l">
              <a:lnSpc>
                <a:spcPct val="70000"/>
              </a:lnSpc>
              <a:spcBef>
                <a:spcPts val="800"/>
              </a:spcBef>
              <a:spcAft>
                <a:spcPts val="0"/>
              </a:spcAft>
              <a:buClr>
                <a:schemeClr val="dk1"/>
              </a:buClr>
              <a:buSzPts val="1600"/>
              <a:buFont typeface="Noto Sans Symbols"/>
              <a:buNone/>
            </a:pPr>
            <a:r>
              <a:t/>
            </a:r>
            <a:endParaRPr b="0" i="0" sz="1600" u="none" cap="none" strike="noStrike">
              <a:solidFill>
                <a:schemeClr val="dk1"/>
              </a:solidFill>
              <a:latin typeface="Courier New"/>
              <a:ea typeface="Courier New"/>
              <a:cs typeface="Courier New"/>
              <a:sym typeface="Courier New"/>
            </a:endParaRPr>
          </a:p>
          <a:p>
            <a:pPr indent="0" lvl="0" marL="0" marR="0" rtl="0" algn="l">
              <a:lnSpc>
                <a:spcPct val="70000"/>
              </a:lnSpc>
              <a:spcBef>
                <a:spcPts val="800"/>
              </a:spcBef>
              <a:spcAft>
                <a:spcPts val="0"/>
              </a:spcAft>
              <a:buClr>
                <a:schemeClr val="dk1"/>
              </a:buClr>
              <a:buSzPts val="1600"/>
              <a:buFont typeface="Noto Sans Symbols"/>
              <a:buNone/>
            </a:pPr>
            <a:r>
              <a:t/>
            </a:r>
            <a:endParaRPr b="0" i="0" sz="1600" u="none" cap="none" strike="noStrike">
              <a:solidFill>
                <a:schemeClr val="dk1"/>
              </a:solidFill>
              <a:latin typeface="Courier New"/>
              <a:ea typeface="Courier New"/>
              <a:cs typeface="Courier New"/>
              <a:sym typeface="Courier New"/>
            </a:endParaRPr>
          </a:p>
        </p:txBody>
      </p:sp>
      <p:sp>
        <p:nvSpPr>
          <p:cNvPr id="155" name="Google Shape;155;p12"/>
          <p:cNvSpPr txBox="1"/>
          <p:nvPr/>
        </p:nvSpPr>
        <p:spPr>
          <a:xfrm>
            <a:off x="2209800" y="3565526"/>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3"/>
          <p:cNvSpPr txBox="1"/>
          <p:nvPr>
            <p:ph type="title"/>
          </p:nvPr>
        </p:nvSpPr>
        <p:spPr>
          <a:xfrm>
            <a:off x="30481" y="20321"/>
            <a:ext cx="12115798" cy="68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n-US"/>
              <a:t>Initializing Arrays 6-7</a:t>
            </a:r>
            <a:endParaRPr/>
          </a:p>
        </p:txBody>
      </p:sp>
      <p:sp>
        <p:nvSpPr>
          <p:cNvPr id="162" name="Google Shape;162;p13"/>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rtl="0" algn="l">
              <a:lnSpc>
                <a:spcPct val="90000"/>
              </a:lnSpc>
              <a:spcBef>
                <a:spcPts val="0"/>
              </a:spcBef>
              <a:spcAft>
                <a:spcPts val="0"/>
              </a:spcAft>
              <a:buSzPts val="1600"/>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101600" lvl="2" marL="1143000" rtl="0" algn="l">
              <a:lnSpc>
                <a:spcPct val="90000"/>
              </a:lnSpc>
              <a:spcBef>
                <a:spcPts val="500"/>
              </a:spcBef>
              <a:spcAft>
                <a:spcPts val="0"/>
              </a:spcAft>
              <a:buSzPts val="1200"/>
              <a:buFont typeface="Noto Sans Symbols"/>
              <a:buNone/>
            </a:pPr>
            <a:r>
              <a:rPr lang="en-US" sz="1200">
                <a:latin typeface="Calibri"/>
                <a:ea typeface="Calibri"/>
                <a:cs typeface="Calibri"/>
                <a:sym typeface="Calibri"/>
              </a:rPr>
              <a:t>   </a:t>
            </a:r>
            <a:endParaRPr sz="1800"/>
          </a:p>
          <a:p>
            <a:pPr indent="0" lvl="0" marL="228600" rtl="0" algn="l">
              <a:lnSpc>
                <a:spcPct val="90000"/>
              </a:lnSpc>
              <a:spcBef>
                <a:spcPts val="1000"/>
              </a:spcBef>
              <a:spcAft>
                <a:spcPts val="0"/>
              </a:spcAft>
              <a:buSzPts val="1800"/>
              <a:buNone/>
            </a:pPr>
            <a:r>
              <a:t/>
            </a:r>
            <a:endParaRPr sz="1800"/>
          </a:p>
          <a:p>
            <a:pPr indent="0" lvl="0" marL="228600" rtl="0" algn="l">
              <a:lnSpc>
                <a:spcPct val="90000"/>
              </a:lnSpc>
              <a:spcBef>
                <a:spcPts val="1000"/>
              </a:spcBef>
              <a:spcAft>
                <a:spcPts val="0"/>
              </a:spcAft>
              <a:buSzPts val="1800"/>
              <a:buNone/>
            </a:pPr>
            <a:r>
              <a:t/>
            </a:r>
            <a:endParaRPr sz="1800"/>
          </a:p>
          <a:p>
            <a:pPr indent="0" lvl="0" marL="228600" rtl="0" algn="l">
              <a:lnSpc>
                <a:spcPct val="90000"/>
              </a:lnSpc>
              <a:spcBef>
                <a:spcPts val="1000"/>
              </a:spcBef>
              <a:spcAft>
                <a:spcPts val="0"/>
              </a:spcAft>
              <a:buSzPts val="1800"/>
              <a:buNone/>
            </a:pPr>
            <a:r>
              <a:t/>
            </a:r>
            <a:endParaRPr sz="1800"/>
          </a:p>
          <a:p>
            <a:pPr indent="-50800" lvl="0" marL="228600" rtl="0" algn="l">
              <a:lnSpc>
                <a:spcPct val="90000"/>
              </a:lnSpc>
              <a:spcBef>
                <a:spcPts val="1000"/>
              </a:spcBef>
              <a:spcAft>
                <a:spcPts val="0"/>
              </a:spcAft>
              <a:buSzPts val="1800"/>
              <a:buFont typeface="Noto Sans Symbols"/>
              <a:buNone/>
            </a:pPr>
            <a:r>
              <a:t/>
            </a:r>
            <a:endParaRPr sz="1800"/>
          </a:p>
          <a:p>
            <a:pPr indent="-50800" lvl="0" marL="228600" rtl="0" algn="l">
              <a:lnSpc>
                <a:spcPct val="90000"/>
              </a:lnSpc>
              <a:spcBef>
                <a:spcPts val="1000"/>
              </a:spcBef>
              <a:spcAft>
                <a:spcPts val="0"/>
              </a:spcAft>
              <a:buSzPts val="1800"/>
              <a:buFont typeface="Noto Sans Symbols"/>
              <a:buNone/>
            </a:pPr>
            <a:r>
              <a:t/>
            </a:r>
            <a:endParaRPr sz="1800"/>
          </a:p>
          <a:p>
            <a:pPr indent="0" lvl="0" marL="400050" rtl="0" algn="l">
              <a:lnSpc>
                <a:spcPct val="90000"/>
              </a:lnSpc>
              <a:spcBef>
                <a:spcPts val="1000"/>
              </a:spcBef>
              <a:spcAft>
                <a:spcPts val="0"/>
              </a:spcAft>
              <a:buSzPts val="2000"/>
              <a:buNone/>
            </a:pPr>
            <a:r>
              <a:t/>
            </a:r>
            <a:endParaRPr sz="2000"/>
          </a:p>
          <a:p>
            <a:pPr indent="0" lvl="0" marL="228600" rtl="0" algn="l">
              <a:lnSpc>
                <a:spcPct val="90000"/>
              </a:lnSpc>
              <a:spcBef>
                <a:spcPts val="1000"/>
              </a:spcBef>
              <a:spcAft>
                <a:spcPts val="0"/>
              </a:spcAft>
              <a:buSzPts val="2800"/>
              <a:buNone/>
            </a:pPr>
            <a:r>
              <a:t/>
            </a:r>
            <a:endParaRPr/>
          </a:p>
        </p:txBody>
      </p:sp>
      <p:sp>
        <p:nvSpPr>
          <p:cNvPr id="163" name="Google Shape;163;p13"/>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164" name="Google Shape;164;p13"/>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Noto Sans Symbols"/>
              <a:buNone/>
            </a:pPr>
            <a:r>
              <a:rPr b="0" i="0" lang="en-US" sz="1200" u="none" cap="none" strike="noStrike">
                <a:solidFill>
                  <a:schemeClr val="lt1"/>
                </a:solidFill>
                <a:latin typeface="Calibri"/>
                <a:ea typeface="Calibri"/>
                <a:cs typeface="Calibri"/>
                <a:sym typeface="Calibri"/>
              </a:rPr>
              <a:t>Building Applications Using C# / Session 5</a:t>
            </a:r>
            <a:endParaRPr b="0" i="0" sz="1200" u="none" cap="none" strike="noStrike">
              <a:solidFill>
                <a:schemeClr val="lt1"/>
              </a:solidFill>
              <a:latin typeface="Calibri"/>
              <a:ea typeface="Calibri"/>
              <a:cs typeface="Calibri"/>
              <a:sym typeface="Calibri"/>
            </a:endParaRPr>
          </a:p>
        </p:txBody>
      </p:sp>
      <p:sp>
        <p:nvSpPr>
          <p:cNvPr id="165" name="Google Shape;165;p13"/>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166" name="Google Shape;166;p13"/>
          <p:cNvSpPr txBox="1"/>
          <p:nvPr/>
        </p:nvSpPr>
        <p:spPr>
          <a:xfrm>
            <a:off x="1981200" y="2438401"/>
            <a:ext cx="8229600" cy="4525963"/>
          </a:xfrm>
          <a:prstGeom prst="rect">
            <a:avLst/>
          </a:prstGeom>
          <a:noFill/>
          <a:ln>
            <a:noFill/>
          </a:ln>
        </p:spPr>
        <p:txBody>
          <a:bodyPr anchorCtr="0" anchor="t" bIns="45700" lIns="91425" spcFirstLastPara="1" rIns="91425" wrap="square" tIns="45700">
            <a:noAutofit/>
          </a:bodyPr>
          <a:lstStyle/>
          <a:p>
            <a:pPr indent="-285750" lvl="1" marL="742950" marR="0" rtl="0" algn="l">
              <a:lnSpc>
                <a:spcPct val="70000"/>
              </a:lnSpc>
              <a:spcBef>
                <a:spcPts val="0"/>
              </a:spcBef>
              <a:spcAft>
                <a:spcPts val="0"/>
              </a:spcAft>
              <a:buClr>
                <a:srgbClr val="10253F"/>
              </a:buClr>
              <a:buSzPts val="1400"/>
              <a:buFont typeface="Arial"/>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800100" marR="0" rtl="0" algn="l">
              <a:lnSpc>
                <a:spcPct val="70000"/>
              </a:lnSpc>
              <a:spcBef>
                <a:spcPts val="280"/>
              </a:spcBef>
              <a:spcAft>
                <a:spcPts val="0"/>
              </a:spcAft>
              <a:buClr>
                <a:srgbClr val="10253F"/>
              </a:buClr>
              <a:buSzPts val="1400"/>
              <a:buFont typeface="Arial"/>
              <a:buNone/>
            </a:pPr>
            <a:r>
              <a:t/>
            </a:r>
            <a:endParaRPr b="0" i="0" sz="1400" u="none" cap="none" strike="noStrike">
              <a:solidFill>
                <a:srgbClr val="000000"/>
              </a:solidFill>
              <a:latin typeface="Arial"/>
              <a:ea typeface="Arial"/>
              <a:cs typeface="Arial"/>
              <a:sym typeface="Arial"/>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28600" lvl="2" marL="1143000" marR="0" rtl="0" algn="l">
              <a:lnSpc>
                <a:spcPct val="100000"/>
              </a:lnSpc>
              <a:spcBef>
                <a:spcPts val="240"/>
              </a:spcBef>
              <a:spcAft>
                <a:spcPts val="0"/>
              </a:spcAft>
              <a:buClr>
                <a:srgbClr val="10253F"/>
              </a:buClr>
              <a:buSzPts val="1200"/>
              <a:buFont typeface="Calibri"/>
              <a:buNone/>
            </a:pPr>
            <a:r>
              <a:rPr b="0" i="0" lang="en-US" sz="1200" u="none" cap="none" strike="noStrike">
                <a:solidFill>
                  <a:srgbClr val="000000"/>
                </a:solidFill>
                <a:latin typeface="Calibri"/>
                <a:ea typeface="Calibri"/>
                <a:cs typeface="Calibri"/>
                <a:sym typeface="Calibri"/>
              </a:rPr>
              <a:t>   </a:t>
            </a:r>
            <a:endParaRPr b="0" i="0" sz="1800" u="none" cap="none" strike="noStrike">
              <a:solidFill>
                <a:srgbClr val="000000"/>
              </a:solidFill>
              <a:latin typeface="Arial"/>
              <a:ea typeface="Arial"/>
              <a:cs typeface="Arial"/>
              <a:sym typeface="Arial"/>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215900" lvl="0" marL="400050" marR="0" rtl="0" algn="l">
              <a:lnSpc>
                <a:spcPct val="10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139700" lvl="0" marL="342900" marR="0" rtl="0" algn="l">
              <a:lnSpc>
                <a:spcPct val="100000"/>
              </a:lnSpc>
              <a:spcBef>
                <a:spcPts val="640"/>
              </a:spcBef>
              <a:spcAft>
                <a:spcPts val="0"/>
              </a:spcAft>
              <a:buClr>
                <a:srgbClr val="10253F"/>
              </a:buClr>
              <a:buSzPts val="3200"/>
              <a:buFont typeface="Noto Sans Symbols"/>
              <a:buNone/>
            </a:pPr>
            <a:r>
              <a:t/>
            </a:r>
            <a:endParaRPr b="0" i="0" sz="3200" u="none" cap="none" strike="noStrike">
              <a:solidFill>
                <a:srgbClr val="000000"/>
              </a:solidFill>
              <a:latin typeface="Arial"/>
              <a:ea typeface="Arial"/>
              <a:cs typeface="Arial"/>
              <a:sym typeface="Arial"/>
            </a:endParaRPr>
          </a:p>
        </p:txBody>
      </p:sp>
      <p:sp>
        <p:nvSpPr>
          <p:cNvPr id="167" name="Google Shape;167;p13"/>
          <p:cNvSpPr txBox="1"/>
          <p:nvPr/>
        </p:nvSpPr>
        <p:spPr>
          <a:xfrm>
            <a:off x="1752600" y="973138"/>
            <a:ext cx="8915400" cy="4525962"/>
          </a:xfrm>
          <a:prstGeom prst="rect">
            <a:avLst/>
          </a:prstGeom>
          <a:noFill/>
          <a:ln>
            <a:noFill/>
          </a:ln>
        </p:spPr>
        <p:txBody>
          <a:bodyPr anchorCtr="0" anchor="t" bIns="45700" lIns="91425" spcFirstLastPara="1" rIns="91425" wrap="square" tIns="45700">
            <a:noAutofit/>
          </a:bodyPr>
          <a:lstStyle/>
          <a:p>
            <a:pPr indent="-342900" lvl="1" marL="342900" marR="0" rtl="0" algn="l">
              <a:lnSpc>
                <a:spcPct val="70000"/>
              </a:lnSpc>
              <a:spcBef>
                <a:spcPts val="0"/>
              </a:spcBef>
              <a:spcAft>
                <a:spcPts val="0"/>
              </a:spcAft>
              <a:buClr>
                <a:srgbClr val="004E4C"/>
              </a:buClr>
              <a:buSzPts val="1000"/>
              <a:buFont typeface="Noto Sans Symbols"/>
              <a:buChar char="◆"/>
            </a:pPr>
            <a:r>
              <a:rPr b="0" i="0" lang="en-US" sz="2000" u="none" cap="none" strike="noStrike">
                <a:solidFill>
                  <a:srgbClr val="000000"/>
                </a:solidFill>
                <a:latin typeface="Calibri"/>
                <a:ea typeface="Calibri"/>
                <a:cs typeface="Calibri"/>
                <a:sym typeface="Calibri"/>
              </a:rPr>
              <a:t>The following code stores the string '</a:t>
            </a:r>
            <a:r>
              <a:rPr b="0" i="0" lang="en-US" sz="2000" u="none" cap="none" strike="noStrike">
                <a:solidFill>
                  <a:srgbClr val="000000"/>
                </a:solidFill>
                <a:latin typeface="Arial"/>
                <a:ea typeface="Arial"/>
                <a:cs typeface="Arial"/>
                <a:sym typeface="Arial"/>
              </a:rPr>
              <a:t>Jack</a:t>
            </a:r>
            <a:r>
              <a:rPr b="0" i="0" lang="en-US" sz="2000" u="none" cap="none" strike="noStrike">
                <a:solidFill>
                  <a:srgbClr val="000000"/>
                </a:solidFill>
                <a:latin typeface="Calibri"/>
                <a:ea typeface="Calibri"/>
                <a:cs typeface="Calibri"/>
                <a:sym typeface="Calibri"/>
              </a:rPr>
              <a:t>' as the name of the fifth enrolled student:</a:t>
            </a:r>
            <a:endParaRPr/>
          </a:p>
          <a:p>
            <a:pPr indent="-279400" lvl="1" marL="342900" marR="0" rtl="0" algn="l">
              <a:lnSpc>
                <a:spcPct val="7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7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342900" lvl="1" marL="342900" marR="0" rtl="0" algn="l">
              <a:lnSpc>
                <a:spcPct val="70000"/>
              </a:lnSpc>
              <a:spcBef>
                <a:spcPts val="400"/>
              </a:spcBef>
              <a:spcAft>
                <a:spcPts val="0"/>
              </a:spcAft>
              <a:buClr>
                <a:srgbClr val="004E4C"/>
              </a:buClr>
              <a:buSzPts val="1000"/>
              <a:buFont typeface="Arial"/>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7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342900" lvl="1" marL="342900" marR="0" rtl="0" algn="l">
              <a:lnSpc>
                <a:spcPct val="70000"/>
              </a:lnSpc>
              <a:spcBef>
                <a:spcPts val="400"/>
              </a:spcBef>
              <a:spcAft>
                <a:spcPts val="0"/>
              </a:spcAft>
              <a:buClr>
                <a:srgbClr val="004E4C"/>
              </a:buClr>
              <a:buSzPts val="1000"/>
              <a:buFont typeface="Noto Sans Symbols"/>
              <a:buChar char="◆"/>
            </a:pPr>
            <a:r>
              <a:rPr b="0" i="0" lang="en-US" sz="2000" u="none" cap="none" strike="noStrike">
                <a:solidFill>
                  <a:srgbClr val="000000"/>
                </a:solidFill>
                <a:latin typeface="Calibri"/>
                <a:ea typeface="Calibri"/>
                <a:cs typeface="Calibri"/>
                <a:sym typeface="Calibri"/>
              </a:rPr>
              <a:t>The following code demonstrates another approach for creating and initializing an array. An array called </a:t>
            </a:r>
            <a:r>
              <a:rPr b="1" i="0" lang="en-US" sz="2000" u="none" cap="none" strike="noStrike">
                <a:solidFill>
                  <a:srgbClr val="000000"/>
                </a:solidFill>
                <a:latin typeface="Arial"/>
                <a:ea typeface="Arial"/>
                <a:cs typeface="Arial"/>
                <a:sym typeface="Arial"/>
              </a:rPr>
              <a:t>count</a:t>
            </a:r>
            <a:r>
              <a:rPr b="0" i="0" lang="en-US" sz="2000" u="none" cap="none" strike="noStrike">
                <a:solidFill>
                  <a:srgbClr val="000000"/>
                </a:solidFill>
                <a:latin typeface="Calibri"/>
                <a:ea typeface="Calibri"/>
                <a:cs typeface="Calibri"/>
                <a:sym typeface="Calibri"/>
              </a:rPr>
              <a:t> is created and is assigned </a:t>
            </a:r>
            <a:r>
              <a:rPr b="0" i="0" lang="en-US" sz="2000" u="none" cap="none" strike="noStrike">
                <a:solidFill>
                  <a:srgbClr val="000000"/>
                </a:solidFill>
                <a:latin typeface="Arial"/>
                <a:ea typeface="Arial"/>
                <a:cs typeface="Arial"/>
                <a:sym typeface="Arial"/>
              </a:rPr>
              <a:t>int </a:t>
            </a:r>
            <a:r>
              <a:rPr b="0" i="0" lang="en-US" sz="2000" u="none" cap="none" strike="noStrike">
                <a:solidFill>
                  <a:srgbClr val="000000"/>
                </a:solidFill>
                <a:latin typeface="Calibri"/>
                <a:ea typeface="Calibri"/>
                <a:cs typeface="Calibri"/>
                <a:sym typeface="Calibri"/>
              </a:rPr>
              <a:t>values:</a:t>
            </a:r>
            <a:endParaRPr b="0" i="0" sz="20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28600" lvl="2" marL="1143000" marR="0" rtl="0" algn="l">
              <a:lnSpc>
                <a:spcPct val="100000"/>
              </a:lnSpc>
              <a:spcBef>
                <a:spcPts val="240"/>
              </a:spcBef>
              <a:spcAft>
                <a:spcPts val="0"/>
              </a:spcAft>
              <a:buClr>
                <a:srgbClr val="10253F"/>
              </a:buClr>
              <a:buSzPts val="1200"/>
              <a:buFont typeface="Calibri"/>
              <a:buNone/>
            </a:pPr>
            <a:r>
              <a:rPr b="0" i="0" lang="en-US" sz="1200" u="none" cap="none" strike="noStrike">
                <a:solidFill>
                  <a:srgbClr val="000000"/>
                </a:solidFill>
                <a:latin typeface="Calibri"/>
                <a:ea typeface="Calibri"/>
                <a:cs typeface="Calibri"/>
                <a:sym typeface="Calibri"/>
              </a:rPr>
              <a:t>   </a:t>
            </a:r>
            <a:endParaRPr b="0" i="0" sz="1800" u="none" cap="none" strike="noStrike">
              <a:solidFill>
                <a:srgbClr val="000000"/>
              </a:solidFill>
              <a:latin typeface="Arial"/>
              <a:ea typeface="Arial"/>
              <a:cs typeface="Arial"/>
              <a:sym typeface="Arial"/>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215900" lvl="0" marL="400050" marR="0" rtl="0" algn="l">
              <a:lnSpc>
                <a:spcPct val="10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139700" lvl="0" marL="342900" marR="0" rtl="0" algn="l">
              <a:lnSpc>
                <a:spcPct val="100000"/>
              </a:lnSpc>
              <a:spcBef>
                <a:spcPts val="640"/>
              </a:spcBef>
              <a:spcAft>
                <a:spcPts val="0"/>
              </a:spcAft>
              <a:buClr>
                <a:srgbClr val="10253F"/>
              </a:buClr>
              <a:buSzPts val="3200"/>
              <a:buFont typeface="Noto Sans Symbols"/>
              <a:buNone/>
            </a:pPr>
            <a:r>
              <a:t/>
            </a:r>
            <a:endParaRPr b="0" i="0" sz="3200" u="none" cap="none" strike="noStrike">
              <a:solidFill>
                <a:srgbClr val="000000"/>
              </a:solidFill>
              <a:latin typeface="Arial"/>
              <a:ea typeface="Arial"/>
              <a:cs typeface="Arial"/>
              <a:sym typeface="Arial"/>
            </a:endParaRPr>
          </a:p>
        </p:txBody>
      </p:sp>
      <p:sp>
        <p:nvSpPr>
          <p:cNvPr id="168" name="Google Shape;168;p13"/>
          <p:cNvSpPr/>
          <p:nvPr/>
        </p:nvSpPr>
        <p:spPr>
          <a:xfrm>
            <a:off x="2209800" y="1981200"/>
            <a:ext cx="8001000" cy="3810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dk1"/>
              </a:buClr>
              <a:buSzPts val="1600"/>
              <a:buFont typeface="Noto Sans Symbols"/>
              <a:buNone/>
            </a:pPr>
            <a:r>
              <a:rPr b="0" i="0" lang="en-US" sz="1600" u="none" cap="none" strike="noStrike">
                <a:solidFill>
                  <a:schemeClr val="dk1"/>
                </a:solidFill>
                <a:latin typeface="Courier New"/>
                <a:ea typeface="Courier New"/>
                <a:cs typeface="Courier New"/>
                <a:sym typeface="Courier New"/>
              </a:rPr>
              <a:t>studNames[4] = “Jack”;</a:t>
            </a:r>
            <a:endParaRPr b="0" i="0" sz="1600" u="none" cap="none" strike="noStrike">
              <a:solidFill>
                <a:schemeClr val="dk1"/>
              </a:solidFill>
              <a:latin typeface="Courier New"/>
              <a:ea typeface="Courier New"/>
              <a:cs typeface="Courier New"/>
              <a:sym typeface="Courier New"/>
            </a:endParaRPr>
          </a:p>
          <a:p>
            <a:pPr indent="0" lvl="0" marL="0" marR="0" rtl="0" algn="l">
              <a:lnSpc>
                <a:spcPct val="70000"/>
              </a:lnSpc>
              <a:spcBef>
                <a:spcPts val="800"/>
              </a:spcBef>
              <a:spcAft>
                <a:spcPts val="0"/>
              </a:spcAft>
              <a:buClr>
                <a:schemeClr val="dk1"/>
              </a:buClr>
              <a:buSzPts val="1600"/>
              <a:buFont typeface="Noto Sans Symbols"/>
              <a:buNone/>
            </a:pPr>
            <a:r>
              <a:t/>
            </a:r>
            <a:endParaRPr b="0" i="0" sz="1600" u="none" cap="none" strike="noStrike">
              <a:solidFill>
                <a:schemeClr val="dk1"/>
              </a:solidFill>
              <a:latin typeface="Courier New"/>
              <a:ea typeface="Courier New"/>
              <a:cs typeface="Courier New"/>
              <a:sym typeface="Courier New"/>
            </a:endParaRPr>
          </a:p>
          <a:p>
            <a:pPr indent="0" lvl="0" marL="0" marR="0" rtl="0" algn="l">
              <a:lnSpc>
                <a:spcPct val="70000"/>
              </a:lnSpc>
              <a:spcBef>
                <a:spcPts val="800"/>
              </a:spcBef>
              <a:spcAft>
                <a:spcPts val="0"/>
              </a:spcAft>
              <a:buClr>
                <a:schemeClr val="dk1"/>
              </a:buClr>
              <a:buSzPts val="1600"/>
              <a:buFont typeface="Noto Sans Symbols"/>
              <a:buNone/>
            </a:pPr>
            <a:r>
              <a:t/>
            </a:r>
            <a:endParaRPr b="0" i="0" sz="1600" u="none" cap="none" strike="noStrike">
              <a:solidFill>
                <a:schemeClr val="dk1"/>
              </a:solidFill>
              <a:latin typeface="Courier New"/>
              <a:ea typeface="Courier New"/>
              <a:cs typeface="Courier New"/>
              <a:sym typeface="Courier New"/>
            </a:endParaRPr>
          </a:p>
          <a:p>
            <a:pPr indent="0" lvl="0" marL="0" marR="0" rtl="0" algn="l">
              <a:lnSpc>
                <a:spcPct val="70000"/>
              </a:lnSpc>
              <a:spcBef>
                <a:spcPts val="800"/>
              </a:spcBef>
              <a:spcAft>
                <a:spcPts val="0"/>
              </a:spcAft>
              <a:buClr>
                <a:schemeClr val="dk1"/>
              </a:buClr>
              <a:buSzPts val="1600"/>
              <a:buFont typeface="Noto Sans Symbols"/>
              <a:buNone/>
            </a:pPr>
            <a:r>
              <a:t/>
            </a:r>
            <a:endParaRPr b="0" i="0" sz="1600" u="none" cap="none" strike="noStrike">
              <a:solidFill>
                <a:schemeClr val="dk1"/>
              </a:solidFill>
              <a:latin typeface="Courier New"/>
              <a:ea typeface="Courier New"/>
              <a:cs typeface="Courier New"/>
              <a:sym typeface="Courier New"/>
            </a:endParaRPr>
          </a:p>
        </p:txBody>
      </p:sp>
      <p:sp>
        <p:nvSpPr>
          <p:cNvPr id="169" name="Google Shape;169;p13"/>
          <p:cNvSpPr txBox="1"/>
          <p:nvPr/>
        </p:nvSpPr>
        <p:spPr>
          <a:xfrm>
            <a:off x="2209800" y="1524001"/>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
        <p:nvSpPr>
          <p:cNvPr id="170" name="Google Shape;170;p13"/>
          <p:cNvSpPr/>
          <p:nvPr/>
        </p:nvSpPr>
        <p:spPr>
          <a:xfrm>
            <a:off x="2198914" y="3139282"/>
            <a:ext cx="8001000" cy="31242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using System;</a:t>
            </a:r>
            <a:endParaRPr/>
          </a:p>
          <a:p>
            <a:pPr indent="0" lvl="0" marL="0" marR="0" rtl="0" algn="l">
              <a:lnSpc>
                <a:spcPct val="100000"/>
              </a:lnSpc>
              <a:spcBef>
                <a:spcPts val="20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class Numbers</a:t>
            </a:r>
            <a:endParaRPr/>
          </a:p>
          <a:p>
            <a:pPr indent="0" lvl="0" marL="0" marR="0" rtl="0" algn="l">
              <a:lnSpc>
                <a:spcPct val="100000"/>
              </a:lnSpc>
              <a:spcBef>
                <a:spcPts val="20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 </a:t>
            </a:r>
            <a:endParaRPr/>
          </a:p>
          <a:p>
            <a:pPr indent="285750" lvl="0" marL="0" marR="0" rtl="0" algn="l">
              <a:lnSpc>
                <a:spcPct val="100000"/>
              </a:lnSpc>
              <a:spcBef>
                <a:spcPts val="20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static void Main(string[] args) </a:t>
            </a:r>
            <a:endParaRPr/>
          </a:p>
          <a:p>
            <a:pPr indent="285750" lvl="0" marL="0" marR="0" rtl="0" algn="l">
              <a:lnSpc>
                <a:spcPct val="100000"/>
              </a:lnSpc>
              <a:spcBef>
                <a:spcPts val="20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 </a:t>
            </a:r>
            <a:endParaRPr/>
          </a:p>
          <a:p>
            <a:pPr indent="514350" lvl="0" marL="0" marR="0" rtl="0" algn="l">
              <a:lnSpc>
                <a:spcPct val="100000"/>
              </a:lnSpc>
              <a:spcBef>
                <a:spcPts val="20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int[] count = new int[10];//array is created </a:t>
            </a:r>
            <a:endParaRPr/>
          </a:p>
          <a:p>
            <a:pPr indent="514350" lvl="0" marL="0" marR="0" rtl="0" algn="l">
              <a:lnSpc>
                <a:spcPct val="100000"/>
              </a:lnSpc>
              <a:spcBef>
                <a:spcPts val="20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int counter = 0; </a:t>
            </a:r>
            <a:endParaRPr/>
          </a:p>
          <a:p>
            <a:pPr indent="514350" lvl="0" marL="0" marR="0" rtl="0" algn="l">
              <a:lnSpc>
                <a:spcPct val="100000"/>
              </a:lnSpc>
              <a:spcBef>
                <a:spcPts val="20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for(int i = 0; i&lt; 10; i++) </a:t>
            </a:r>
            <a:endParaRPr/>
          </a:p>
          <a:p>
            <a:pPr indent="514350" lvl="0" marL="0" marR="0" rtl="0" algn="l">
              <a:lnSpc>
                <a:spcPct val="100000"/>
              </a:lnSpc>
              <a:spcBef>
                <a:spcPts val="20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 </a:t>
            </a:r>
            <a:endParaRPr/>
          </a:p>
          <a:p>
            <a:pPr indent="628650" lvl="0" marL="0" marR="0" rtl="0" algn="l">
              <a:lnSpc>
                <a:spcPct val="100000"/>
              </a:lnSpc>
              <a:spcBef>
                <a:spcPts val="20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count[i] = counter++; //values are assigned to the elements </a:t>
            </a:r>
            <a:endParaRPr/>
          </a:p>
          <a:p>
            <a:pPr indent="514350" lvl="0" marL="0" marR="0" rtl="0" algn="l">
              <a:lnSpc>
                <a:spcPct val="100000"/>
              </a:lnSpc>
              <a:spcBef>
                <a:spcPts val="20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Console.WriteLine(“The count value is: “ + count[i]); </a:t>
            </a:r>
            <a:endParaRPr/>
          </a:p>
          <a:p>
            <a:pPr indent="514350" lvl="0" marL="0" marR="0" rtl="0" algn="l">
              <a:lnSpc>
                <a:spcPct val="100000"/>
              </a:lnSpc>
              <a:spcBef>
                <a:spcPts val="20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//element values are printed </a:t>
            </a:r>
            <a:endParaRPr/>
          </a:p>
          <a:p>
            <a:pPr indent="514350" lvl="0" marL="0" marR="0" rtl="0" algn="l">
              <a:lnSpc>
                <a:spcPct val="100000"/>
              </a:lnSpc>
              <a:spcBef>
                <a:spcPts val="20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 </a:t>
            </a:r>
            <a:endParaRPr/>
          </a:p>
          <a:p>
            <a:pPr indent="400050" lvl="0" marL="0" marR="0" rtl="0" algn="l">
              <a:lnSpc>
                <a:spcPct val="100000"/>
              </a:lnSpc>
              <a:spcBef>
                <a:spcPts val="20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a:t>
            </a:r>
            <a:endParaRPr/>
          </a:p>
          <a:p>
            <a:pPr indent="0" lvl="0" marL="0" marR="0" rtl="0" algn="l">
              <a:lnSpc>
                <a:spcPct val="115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a:t>
            </a:r>
            <a:endParaRPr/>
          </a:p>
          <a:p>
            <a:pPr indent="0" lvl="0" marL="0" marR="0" rtl="0" algn="l">
              <a:lnSpc>
                <a:spcPct val="70000"/>
              </a:lnSpc>
              <a:spcBef>
                <a:spcPts val="160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2" marL="0" marR="0" rtl="0" algn="l">
              <a:lnSpc>
                <a:spcPct val="70000"/>
              </a:lnSpc>
              <a:spcBef>
                <a:spcPts val="60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70000"/>
              </a:lnSpc>
              <a:spcBef>
                <a:spcPts val="60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70000"/>
              </a:lnSpc>
              <a:spcBef>
                <a:spcPts val="60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70000"/>
              </a:lnSpc>
              <a:spcBef>
                <a:spcPts val="60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70000"/>
              </a:lnSpc>
              <a:spcBef>
                <a:spcPts val="60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70000"/>
              </a:lnSpc>
              <a:spcBef>
                <a:spcPts val="60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4"/>
          <p:cNvSpPr txBox="1"/>
          <p:nvPr>
            <p:ph type="title"/>
          </p:nvPr>
        </p:nvSpPr>
        <p:spPr>
          <a:xfrm>
            <a:off x="30481" y="20321"/>
            <a:ext cx="12115798" cy="68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n-US"/>
              <a:t>Initializing Arrays 7-7</a:t>
            </a:r>
            <a:endParaRPr/>
          </a:p>
        </p:txBody>
      </p:sp>
      <p:sp>
        <p:nvSpPr>
          <p:cNvPr id="177" name="Google Shape;177;p14"/>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rtl="0" algn="l">
              <a:lnSpc>
                <a:spcPct val="90000"/>
              </a:lnSpc>
              <a:spcBef>
                <a:spcPts val="0"/>
              </a:spcBef>
              <a:spcAft>
                <a:spcPts val="0"/>
              </a:spcAft>
              <a:buSzPts val="1600"/>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101600" lvl="2" marL="1143000" rtl="0" algn="l">
              <a:lnSpc>
                <a:spcPct val="90000"/>
              </a:lnSpc>
              <a:spcBef>
                <a:spcPts val="500"/>
              </a:spcBef>
              <a:spcAft>
                <a:spcPts val="0"/>
              </a:spcAft>
              <a:buSzPts val="1200"/>
              <a:buFont typeface="Noto Sans Symbols"/>
              <a:buNone/>
            </a:pPr>
            <a:r>
              <a:rPr lang="en-US" sz="1200">
                <a:latin typeface="Calibri"/>
                <a:ea typeface="Calibri"/>
                <a:cs typeface="Calibri"/>
                <a:sym typeface="Calibri"/>
              </a:rPr>
              <a:t>   </a:t>
            </a:r>
            <a:endParaRPr sz="1800"/>
          </a:p>
          <a:p>
            <a:pPr indent="0" lvl="0" marL="228600" rtl="0" algn="l">
              <a:lnSpc>
                <a:spcPct val="90000"/>
              </a:lnSpc>
              <a:spcBef>
                <a:spcPts val="1000"/>
              </a:spcBef>
              <a:spcAft>
                <a:spcPts val="0"/>
              </a:spcAft>
              <a:buSzPts val="1800"/>
              <a:buNone/>
            </a:pPr>
            <a:r>
              <a:t/>
            </a:r>
            <a:endParaRPr sz="1800"/>
          </a:p>
          <a:p>
            <a:pPr indent="0" lvl="0" marL="228600" rtl="0" algn="l">
              <a:lnSpc>
                <a:spcPct val="90000"/>
              </a:lnSpc>
              <a:spcBef>
                <a:spcPts val="1000"/>
              </a:spcBef>
              <a:spcAft>
                <a:spcPts val="0"/>
              </a:spcAft>
              <a:buSzPts val="1800"/>
              <a:buNone/>
            </a:pPr>
            <a:r>
              <a:t/>
            </a:r>
            <a:endParaRPr sz="1800"/>
          </a:p>
          <a:p>
            <a:pPr indent="0" lvl="0" marL="228600" rtl="0" algn="l">
              <a:lnSpc>
                <a:spcPct val="90000"/>
              </a:lnSpc>
              <a:spcBef>
                <a:spcPts val="1000"/>
              </a:spcBef>
              <a:spcAft>
                <a:spcPts val="0"/>
              </a:spcAft>
              <a:buSzPts val="1800"/>
              <a:buNone/>
            </a:pPr>
            <a:r>
              <a:t/>
            </a:r>
            <a:endParaRPr sz="1800"/>
          </a:p>
          <a:p>
            <a:pPr indent="-50800" lvl="0" marL="228600" rtl="0" algn="l">
              <a:lnSpc>
                <a:spcPct val="90000"/>
              </a:lnSpc>
              <a:spcBef>
                <a:spcPts val="1000"/>
              </a:spcBef>
              <a:spcAft>
                <a:spcPts val="0"/>
              </a:spcAft>
              <a:buSzPts val="1800"/>
              <a:buFont typeface="Noto Sans Symbols"/>
              <a:buNone/>
            </a:pPr>
            <a:r>
              <a:t/>
            </a:r>
            <a:endParaRPr sz="1800"/>
          </a:p>
          <a:p>
            <a:pPr indent="-50800" lvl="0" marL="228600" rtl="0" algn="l">
              <a:lnSpc>
                <a:spcPct val="90000"/>
              </a:lnSpc>
              <a:spcBef>
                <a:spcPts val="1000"/>
              </a:spcBef>
              <a:spcAft>
                <a:spcPts val="0"/>
              </a:spcAft>
              <a:buSzPts val="1800"/>
              <a:buFont typeface="Noto Sans Symbols"/>
              <a:buNone/>
            </a:pPr>
            <a:r>
              <a:t/>
            </a:r>
            <a:endParaRPr sz="1800"/>
          </a:p>
          <a:p>
            <a:pPr indent="0" lvl="0" marL="400050" rtl="0" algn="l">
              <a:lnSpc>
                <a:spcPct val="90000"/>
              </a:lnSpc>
              <a:spcBef>
                <a:spcPts val="1000"/>
              </a:spcBef>
              <a:spcAft>
                <a:spcPts val="0"/>
              </a:spcAft>
              <a:buSzPts val="2000"/>
              <a:buNone/>
            </a:pPr>
            <a:r>
              <a:t/>
            </a:r>
            <a:endParaRPr sz="2000"/>
          </a:p>
          <a:p>
            <a:pPr indent="0" lvl="0" marL="228600" rtl="0" algn="l">
              <a:lnSpc>
                <a:spcPct val="90000"/>
              </a:lnSpc>
              <a:spcBef>
                <a:spcPts val="1000"/>
              </a:spcBef>
              <a:spcAft>
                <a:spcPts val="0"/>
              </a:spcAft>
              <a:buSzPts val="2800"/>
              <a:buNone/>
            </a:pPr>
            <a:r>
              <a:t/>
            </a:r>
            <a:endParaRPr/>
          </a:p>
        </p:txBody>
      </p:sp>
      <p:sp>
        <p:nvSpPr>
          <p:cNvPr id="178" name="Google Shape;178;p14"/>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179" name="Google Shape;179;p14"/>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Noto Sans Symbols"/>
              <a:buNone/>
            </a:pPr>
            <a:r>
              <a:rPr b="0" i="0" lang="en-US" sz="1200" u="none" cap="none" strike="noStrike">
                <a:solidFill>
                  <a:schemeClr val="lt1"/>
                </a:solidFill>
                <a:latin typeface="Calibri"/>
                <a:ea typeface="Calibri"/>
                <a:cs typeface="Calibri"/>
                <a:sym typeface="Calibri"/>
              </a:rPr>
              <a:t>Building Applications Using C# / Session 5</a:t>
            </a:r>
            <a:endParaRPr b="0" i="0" sz="1200" u="none" cap="none" strike="noStrike">
              <a:solidFill>
                <a:schemeClr val="lt1"/>
              </a:solidFill>
              <a:latin typeface="Calibri"/>
              <a:ea typeface="Calibri"/>
              <a:cs typeface="Calibri"/>
              <a:sym typeface="Calibri"/>
            </a:endParaRPr>
          </a:p>
        </p:txBody>
      </p:sp>
      <p:sp>
        <p:nvSpPr>
          <p:cNvPr id="180" name="Google Shape;180;p14"/>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181" name="Google Shape;181;p14"/>
          <p:cNvSpPr txBox="1"/>
          <p:nvPr/>
        </p:nvSpPr>
        <p:spPr>
          <a:xfrm>
            <a:off x="1752600" y="973138"/>
            <a:ext cx="8686800" cy="4525962"/>
          </a:xfrm>
          <a:prstGeom prst="rect">
            <a:avLst/>
          </a:prstGeom>
          <a:noFill/>
          <a:ln>
            <a:noFill/>
          </a:ln>
        </p:spPr>
        <p:txBody>
          <a:bodyPr anchorCtr="0" anchor="t" bIns="45700" lIns="91425" spcFirstLastPara="1" rIns="91425" wrap="square" tIns="45700">
            <a:noAutofit/>
          </a:bodyPr>
          <a:lstStyle/>
          <a:p>
            <a:pPr indent="-342900" lvl="1" marL="342900" marR="0" rtl="0" algn="l">
              <a:lnSpc>
                <a:spcPct val="70000"/>
              </a:lnSpc>
              <a:spcBef>
                <a:spcPts val="0"/>
              </a:spcBef>
              <a:spcAft>
                <a:spcPts val="0"/>
              </a:spcAft>
              <a:buClr>
                <a:srgbClr val="004E4C"/>
              </a:buClr>
              <a:buSzPts val="1200"/>
              <a:buFont typeface="Noto Sans Symbols"/>
              <a:buChar char="◆"/>
            </a:pPr>
            <a:r>
              <a:rPr b="0" i="0" lang="en-US" sz="2400" u="none" cap="none" strike="noStrike">
                <a:solidFill>
                  <a:srgbClr val="000000"/>
                </a:solidFill>
                <a:latin typeface="Calibri"/>
                <a:ea typeface="Calibri"/>
                <a:cs typeface="Calibri"/>
                <a:sym typeface="Calibri"/>
              </a:rPr>
              <a:t>In the code:</a:t>
            </a:r>
            <a:endParaRPr/>
          </a:p>
          <a:p>
            <a:pPr indent="-285750" lvl="1" marL="742950" marR="0" rtl="0" algn="l">
              <a:lnSpc>
                <a:spcPct val="70000"/>
              </a:lnSpc>
              <a:spcBef>
                <a:spcPts val="400"/>
              </a:spcBef>
              <a:spcAft>
                <a:spcPts val="0"/>
              </a:spcAft>
              <a:buClr>
                <a:srgbClr val="006666"/>
              </a:buClr>
              <a:buSzPts val="1000"/>
              <a:buFont typeface="Noto Sans Symbols"/>
              <a:buChar char="🞛"/>
            </a:pPr>
            <a:r>
              <a:rPr b="0" i="0" lang="en-US" sz="2000" u="none" cap="none" strike="noStrike">
                <a:solidFill>
                  <a:srgbClr val="000000"/>
                </a:solidFill>
                <a:latin typeface="Calibri"/>
                <a:ea typeface="Calibri"/>
                <a:cs typeface="Calibri"/>
                <a:sym typeface="Calibri"/>
              </a:rPr>
              <a:t>The class </a:t>
            </a:r>
            <a:r>
              <a:rPr b="1" i="0" lang="en-US" sz="2000" u="none" cap="none" strike="noStrike">
                <a:solidFill>
                  <a:srgbClr val="000000"/>
                </a:solidFill>
                <a:latin typeface="Arial"/>
                <a:ea typeface="Arial"/>
                <a:cs typeface="Arial"/>
                <a:sym typeface="Arial"/>
              </a:rPr>
              <a:t>Numbers</a:t>
            </a:r>
            <a:r>
              <a:rPr b="0" i="0" lang="en-US" sz="2000" u="none" cap="none" strike="noStrike">
                <a:solidFill>
                  <a:srgbClr val="000000"/>
                </a:solidFill>
                <a:latin typeface="Calibri"/>
                <a:ea typeface="Calibri"/>
                <a:cs typeface="Calibri"/>
                <a:sym typeface="Calibri"/>
              </a:rPr>
              <a:t> declares an array variable </a:t>
            </a:r>
            <a:r>
              <a:rPr b="1" i="0" lang="en-US" sz="2000" u="none" cap="none" strike="noStrike">
                <a:solidFill>
                  <a:srgbClr val="000000"/>
                </a:solidFill>
                <a:latin typeface="Arial"/>
                <a:ea typeface="Arial"/>
                <a:cs typeface="Arial"/>
                <a:sym typeface="Arial"/>
              </a:rPr>
              <a:t>count</a:t>
            </a:r>
            <a:r>
              <a:rPr b="0" i="0" lang="en-US" sz="2000" u="none" cap="none" strike="noStrike">
                <a:solidFill>
                  <a:srgbClr val="000000"/>
                </a:solidFill>
                <a:latin typeface="Calibri"/>
                <a:ea typeface="Calibri"/>
                <a:cs typeface="Calibri"/>
                <a:sym typeface="Calibri"/>
              </a:rPr>
              <a:t> of size 10. </a:t>
            </a:r>
            <a:endParaRPr/>
          </a:p>
          <a:p>
            <a:pPr indent="-285750" lvl="1" marL="742950" marR="0" rtl="0" algn="l">
              <a:lnSpc>
                <a:spcPct val="70000"/>
              </a:lnSpc>
              <a:spcBef>
                <a:spcPts val="400"/>
              </a:spcBef>
              <a:spcAft>
                <a:spcPts val="0"/>
              </a:spcAft>
              <a:buClr>
                <a:srgbClr val="006666"/>
              </a:buClr>
              <a:buSzPts val="1000"/>
              <a:buFont typeface="Noto Sans Symbols"/>
              <a:buChar char="🞛"/>
            </a:pPr>
            <a:r>
              <a:rPr b="0" i="0" lang="en-US" sz="2000" u="none" cap="none" strike="noStrike">
                <a:solidFill>
                  <a:srgbClr val="000000"/>
                </a:solidFill>
                <a:latin typeface="Calibri"/>
                <a:ea typeface="Calibri"/>
                <a:cs typeface="Calibri"/>
                <a:sym typeface="Calibri"/>
              </a:rPr>
              <a:t>An </a:t>
            </a:r>
            <a:r>
              <a:rPr b="0" i="0" lang="en-US" sz="2000" u="none" cap="none" strike="noStrike">
                <a:solidFill>
                  <a:srgbClr val="000000"/>
                </a:solidFill>
                <a:latin typeface="Arial"/>
                <a:ea typeface="Arial"/>
                <a:cs typeface="Arial"/>
                <a:sym typeface="Arial"/>
              </a:rPr>
              <a:t>int</a:t>
            </a:r>
            <a:r>
              <a:rPr b="0" i="0" lang="en-US" sz="2000" u="none" cap="none" strike="noStrike">
                <a:solidFill>
                  <a:srgbClr val="000000"/>
                </a:solidFill>
                <a:latin typeface="Calibri"/>
                <a:ea typeface="Calibri"/>
                <a:cs typeface="Calibri"/>
                <a:sym typeface="Calibri"/>
              </a:rPr>
              <a:t> variable </a:t>
            </a:r>
            <a:r>
              <a:rPr b="1" i="0" lang="en-US" sz="2000" u="none" cap="none" strike="noStrike">
                <a:solidFill>
                  <a:srgbClr val="000000"/>
                </a:solidFill>
                <a:latin typeface="Arial"/>
                <a:ea typeface="Arial"/>
                <a:cs typeface="Arial"/>
                <a:sym typeface="Arial"/>
              </a:rPr>
              <a:t>counter</a:t>
            </a:r>
            <a:r>
              <a:rPr b="0" i="0" lang="en-US" sz="2000" u="none" cap="none" strike="noStrike">
                <a:solidFill>
                  <a:srgbClr val="000000"/>
                </a:solidFill>
                <a:latin typeface="Calibri"/>
                <a:ea typeface="Calibri"/>
                <a:cs typeface="Calibri"/>
                <a:sym typeface="Calibri"/>
              </a:rPr>
              <a:t> is declared and is assigned the value 0. </a:t>
            </a:r>
            <a:endParaRPr/>
          </a:p>
          <a:p>
            <a:pPr indent="-285750" lvl="1" marL="742950" marR="0" rtl="0" algn="l">
              <a:lnSpc>
                <a:spcPct val="70000"/>
              </a:lnSpc>
              <a:spcBef>
                <a:spcPts val="400"/>
              </a:spcBef>
              <a:spcAft>
                <a:spcPts val="0"/>
              </a:spcAft>
              <a:buClr>
                <a:srgbClr val="006666"/>
              </a:buClr>
              <a:buSzPts val="1000"/>
              <a:buFont typeface="Noto Sans Symbols"/>
              <a:buChar char="🞛"/>
            </a:pPr>
            <a:r>
              <a:rPr b="0" i="0" lang="en-US" sz="2000" u="none" cap="none" strike="noStrike">
                <a:solidFill>
                  <a:srgbClr val="000000"/>
                </a:solidFill>
                <a:latin typeface="Calibri"/>
                <a:ea typeface="Calibri"/>
                <a:cs typeface="Calibri"/>
                <a:sym typeface="Calibri"/>
              </a:rPr>
              <a:t>Using the </a:t>
            </a:r>
            <a:r>
              <a:rPr b="0" i="0" lang="en-US" sz="2000" u="none" cap="none" strike="noStrike">
                <a:solidFill>
                  <a:srgbClr val="000000"/>
                </a:solidFill>
                <a:latin typeface="Arial"/>
                <a:ea typeface="Arial"/>
                <a:cs typeface="Arial"/>
                <a:sym typeface="Arial"/>
              </a:rPr>
              <a:t>for</a:t>
            </a:r>
            <a:r>
              <a:rPr b="0" i="0" lang="en-US" sz="2000" u="none" cap="none" strike="noStrike">
                <a:solidFill>
                  <a:srgbClr val="000000"/>
                </a:solidFill>
                <a:latin typeface="Calibri"/>
                <a:ea typeface="Calibri"/>
                <a:cs typeface="Calibri"/>
                <a:sym typeface="Calibri"/>
              </a:rPr>
              <a:t> loop, every element of the array </a:t>
            </a:r>
            <a:r>
              <a:rPr b="1" i="0" lang="en-US" sz="2000" u="none" cap="none" strike="noStrike">
                <a:solidFill>
                  <a:srgbClr val="000000"/>
                </a:solidFill>
                <a:latin typeface="Arial"/>
                <a:ea typeface="Arial"/>
                <a:cs typeface="Arial"/>
                <a:sym typeface="Arial"/>
              </a:rPr>
              <a:t>count</a:t>
            </a:r>
            <a:r>
              <a:rPr b="0" i="0" lang="en-US" sz="2000" u="none" cap="none" strike="noStrike">
                <a:solidFill>
                  <a:srgbClr val="000000"/>
                </a:solidFill>
                <a:latin typeface="Calibri"/>
                <a:ea typeface="Calibri"/>
                <a:cs typeface="Calibri"/>
                <a:sym typeface="Calibri"/>
              </a:rPr>
              <a:t> is assigned the incremented value of the variable </a:t>
            </a:r>
            <a:r>
              <a:rPr b="1" i="0" lang="en-US" sz="2000" u="none" cap="none" strike="noStrike">
                <a:solidFill>
                  <a:srgbClr val="000000"/>
                </a:solidFill>
                <a:latin typeface="Arial"/>
                <a:ea typeface="Arial"/>
                <a:cs typeface="Arial"/>
                <a:sym typeface="Arial"/>
              </a:rPr>
              <a:t>counter</a:t>
            </a:r>
            <a:r>
              <a:rPr b="0" i="0" lang="en-US" sz="2000" u="none" cap="none" strike="noStrike">
                <a:solidFill>
                  <a:srgbClr val="000000"/>
                </a:solidFill>
                <a:latin typeface="Calibri"/>
                <a:ea typeface="Calibri"/>
                <a:cs typeface="Calibri"/>
                <a:sym typeface="Calibri"/>
              </a:rPr>
              <a:t>.</a:t>
            </a:r>
            <a:endParaRPr b="0" i="0" sz="20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0" lvl="1" marL="0" marR="0" rtl="0" algn="l">
              <a:lnSpc>
                <a:spcPct val="70000"/>
              </a:lnSpc>
              <a:spcBef>
                <a:spcPts val="80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The count value is: 0</a:t>
            </a:r>
            <a:endParaRPr b="0" i="0" sz="1600" u="none" cap="none" strike="noStrike">
              <a:solidFill>
                <a:srgbClr val="000000"/>
              </a:solidFill>
              <a:latin typeface="Arial"/>
              <a:ea typeface="Arial"/>
              <a:cs typeface="Arial"/>
              <a:sym typeface="Arial"/>
            </a:endParaRPr>
          </a:p>
          <a:p>
            <a:pPr indent="0" lvl="1" marL="0" marR="0" rtl="0" algn="l">
              <a:lnSpc>
                <a:spcPct val="70000"/>
              </a:lnSpc>
              <a:spcBef>
                <a:spcPts val="80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The count value is: 1</a:t>
            </a:r>
            <a:endParaRPr b="0" i="0" sz="1600" u="none" cap="none" strike="noStrike">
              <a:solidFill>
                <a:srgbClr val="000000"/>
              </a:solidFill>
              <a:latin typeface="Arial"/>
              <a:ea typeface="Arial"/>
              <a:cs typeface="Arial"/>
              <a:sym typeface="Arial"/>
            </a:endParaRPr>
          </a:p>
          <a:p>
            <a:pPr indent="0" lvl="1" marL="0" marR="0" rtl="0" algn="l">
              <a:lnSpc>
                <a:spcPct val="70000"/>
              </a:lnSpc>
              <a:spcBef>
                <a:spcPts val="80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The count value is: 2</a:t>
            </a:r>
            <a:endParaRPr b="0" i="0" sz="1600" u="none" cap="none" strike="noStrike">
              <a:solidFill>
                <a:srgbClr val="000000"/>
              </a:solidFill>
              <a:latin typeface="Arial"/>
              <a:ea typeface="Arial"/>
              <a:cs typeface="Arial"/>
              <a:sym typeface="Arial"/>
            </a:endParaRPr>
          </a:p>
          <a:p>
            <a:pPr indent="0" lvl="1" marL="0" marR="0" rtl="0" algn="l">
              <a:lnSpc>
                <a:spcPct val="70000"/>
              </a:lnSpc>
              <a:spcBef>
                <a:spcPts val="80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The count value is: 3</a:t>
            </a:r>
            <a:endParaRPr b="0" i="0" sz="1600" u="none" cap="none" strike="noStrike">
              <a:solidFill>
                <a:srgbClr val="000000"/>
              </a:solidFill>
              <a:latin typeface="Arial"/>
              <a:ea typeface="Arial"/>
              <a:cs typeface="Arial"/>
              <a:sym typeface="Arial"/>
            </a:endParaRPr>
          </a:p>
          <a:p>
            <a:pPr indent="0" lvl="1" marL="0" marR="0" rtl="0" algn="l">
              <a:lnSpc>
                <a:spcPct val="70000"/>
              </a:lnSpc>
              <a:spcBef>
                <a:spcPts val="80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The count value is: 4</a:t>
            </a:r>
            <a:endParaRPr b="0" i="0" sz="1600" u="none" cap="none" strike="noStrike">
              <a:solidFill>
                <a:srgbClr val="000000"/>
              </a:solidFill>
              <a:latin typeface="Arial"/>
              <a:ea typeface="Arial"/>
              <a:cs typeface="Arial"/>
              <a:sym typeface="Arial"/>
            </a:endParaRPr>
          </a:p>
          <a:p>
            <a:pPr indent="0" lvl="1" marL="0" marR="0" rtl="0" algn="l">
              <a:lnSpc>
                <a:spcPct val="70000"/>
              </a:lnSpc>
              <a:spcBef>
                <a:spcPts val="80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The count value is: 5</a:t>
            </a:r>
            <a:endParaRPr b="0" i="0" sz="1600" u="none" cap="none" strike="noStrike">
              <a:solidFill>
                <a:srgbClr val="000000"/>
              </a:solidFill>
              <a:latin typeface="Arial"/>
              <a:ea typeface="Arial"/>
              <a:cs typeface="Arial"/>
              <a:sym typeface="Arial"/>
            </a:endParaRPr>
          </a:p>
          <a:p>
            <a:pPr indent="0" lvl="1" marL="0" marR="0" rtl="0" algn="l">
              <a:lnSpc>
                <a:spcPct val="70000"/>
              </a:lnSpc>
              <a:spcBef>
                <a:spcPts val="80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The count value is: 6</a:t>
            </a:r>
            <a:endParaRPr b="0" i="0" sz="1600" u="none" cap="none" strike="noStrike">
              <a:solidFill>
                <a:srgbClr val="000000"/>
              </a:solidFill>
              <a:latin typeface="Arial"/>
              <a:ea typeface="Arial"/>
              <a:cs typeface="Arial"/>
              <a:sym typeface="Arial"/>
            </a:endParaRPr>
          </a:p>
          <a:p>
            <a:pPr indent="0" lvl="1" marL="0" marR="0" rtl="0" algn="l">
              <a:lnSpc>
                <a:spcPct val="70000"/>
              </a:lnSpc>
              <a:spcBef>
                <a:spcPts val="80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The count value is: 7</a:t>
            </a:r>
            <a:endParaRPr b="0" i="0" sz="1600" u="none" cap="none" strike="noStrike">
              <a:solidFill>
                <a:srgbClr val="000000"/>
              </a:solidFill>
              <a:latin typeface="Arial"/>
              <a:ea typeface="Arial"/>
              <a:cs typeface="Arial"/>
              <a:sym typeface="Arial"/>
            </a:endParaRPr>
          </a:p>
          <a:p>
            <a:pPr indent="0" lvl="1" marL="0" marR="0" rtl="0" algn="l">
              <a:lnSpc>
                <a:spcPct val="70000"/>
              </a:lnSpc>
              <a:spcBef>
                <a:spcPts val="80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The count value is: 8</a:t>
            </a:r>
            <a:endParaRPr b="0" i="0" sz="1600" u="none" cap="none" strike="noStrike">
              <a:solidFill>
                <a:srgbClr val="000000"/>
              </a:solidFill>
              <a:latin typeface="Arial"/>
              <a:ea typeface="Arial"/>
              <a:cs typeface="Arial"/>
              <a:sym typeface="Arial"/>
            </a:endParaRPr>
          </a:p>
          <a:p>
            <a:pPr indent="0" lvl="1" marL="0" marR="0" rtl="0" algn="l">
              <a:lnSpc>
                <a:spcPct val="70000"/>
              </a:lnSpc>
              <a:spcBef>
                <a:spcPts val="80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The count value is: 9</a:t>
            </a:r>
            <a:endParaRPr b="0" i="0" sz="1600" u="none" cap="none" strike="noStrike">
              <a:solidFill>
                <a:srgbClr val="000000"/>
              </a:solidFill>
              <a:latin typeface="Arial"/>
              <a:ea typeface="Arial"/>
              <a:cs typeface="Arial"/>
              <a:sym typeface="Arial"/>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28600" lvl="2" marL="1143000" marR="0" rtl="0" algn="l">
              <a:lnSpc>
                <a:spcPct val="100000"/>
              </a:lnSpc>
              <a:spcBef>
                <a:spcPts val="240"/>
              </a:spcBef>
              <a:spcAft>
                <a:spcPts val="0"/>
              </a:spcAft>
              <a:buClr>
                <a:srgbClr val="10253F"/>
              </a:buClr>
              <a:buSzPts val="1200"/>
              <a:buFont typeface="Calibri"/>
              <a:buNone/>
            </a:pPr>
            <a:r>
              <a:rPr b="0" i="0" lang="en-US" sz="1200" u="none" cap="none" strike="noStrike">
                <a:solidFill>
                  <a:srgbClr val="000000"/>
                </a:solidFill>
                <a:latin typeface="Calibri"/>
                <a:ea typeface="Calibri"/>
                <a:cs typeface="Calibri"/>
                <a:sym typeface="Calibri"/>
              </a:rPr>
              <a:t>   </a:t>
            </a:r>
            <a:endParaRPr b="0" i="0" sz="1800" u="none" cap="none" strike="noStrike">
              <a:solidFill>
                <a:srgbClr val="000000"/>
              </a:solidFill>
              <a:latin typeface="Arial"/>
              <a:ea typeface="Arial"/>
              <a:cs typeface="Arial"/>
              <a:sym typeface="Arial"/>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215900" lvl="0" marL="400050" marR="0" rtl="0" algn="l">
              <a:lnSpc>
                <a:spcPct val="10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139700" lvl="0" marL="342900" marR="0" rtl="0" algn="l">
              <a:lnSpc>
                <a:spcPct val="100000"/>
              </a:lnSpc>
              <a:spcBef>
                <a:spcPts val="640"/>
              </a:spcBef>
              <a:spcAft>
                <a:spcPts val="0"/>
              </a:spcAft>
              <a:buClr>
                <a:srgbClr val="10253F"/>
              </a:buClr>
              <a:buSzPts val="3200"/>
              <a:buFont typeface="Noto Sans Symbols"/>
              <a:buNone/>
            </a:pPr>
            <a:r>
              <a:t/>
            </a:r>
            <a:endParaRPr b="0" i="0" sz="3200" u="none" cap="none" strike="noStrike">
              <a:solidFill>
                <a:srgbClr val="000000"/>
              </a:solidFill>
              <a:latin typeface="Arial"/>
              <a:ea typeface="Arial"/>
              <a:cs typeface="Arial"/>
              <a:sym typeface="Arial"/>
            </a:endParaRPr>
          </a:p>
        </p:txBody>
      </p:sp>
      <p:sp>
        <p:nvSpPr>
          <p:cNvPr id="182" name="Google Shape;182;p14"/>
          <p:cNvSpPr txBox="1"/>
          <p:nvPr/>
        </p:nvSpPr>
        <p:spPr>
          <a:xfrm>
            <a:off x="2209800" y="2727326"/>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Output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5"/>
          <p:cNvSpPr txBox="1"/>
          <p:nvPr>
            <p:ph type="title"/>
          </p:nvPr>
        </p:nvSpPr>
        <p:spPr>
          <a:xfrm>
            <a:off x="30481" y="20321"/>
            <a:ext cx="12115798" cy="68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n-US"/>
              <a:t>Types of Arrays</a:t>
            </a:r>
            <a:endParaRPr/>
          </a:p>
        </p:txBody>
      </p:sp>
      <p:sp>
        <p:nvSpPr>
          <p:cNvPr id="189" name="Google Shape;189;p15"/>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76200" lvl="1" marL="685800" rtl="0" algn="l">
              <a:lnSpc>
                <a:spcPct val="90000"/>
              </a:lnSpc>
              <a:spcBef>
                <a:spcPts val="0"/>
              </a:spcBef>
              <a:spcAft>
                <a:spcPts val="0"/>
              </a:spcAft>
              <a:buSzPts val="1600"/>
              <a:buFont typeface="Noto Sans Symbols"/>
              <a:buNone/>
            </a:pPr>
            <a:r>
              <a:t/>
            </a:r>
            <a:endParaRPr sz="1600"/>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101600" lvl="2" marL="1143000" rtl="0" algn="l">
              <a:lnSpc>
                <a:spcPct val="90000"/>
              </a:lnSpc>
              <a:spcBef>
                <a:spcPts val="500"/>
              </a:spcBef>
              <a:spcAft>
                <a:spcPts val="0"/>
              </a:spcAft>
              <a:buSzPts val="1200"/>
              <a:buFont typeface="Noto Sans Symbols"/>
              <a:buNone/>
            </a:pPr>
            <a:r>
              <a:rPr lang="en-US" sz="1200">
                <a:latin typeface="Calibri"/>
                <a:ea typeface="Calibri"/>
                <a:cs typeface="Calibri"/>
                <a:sym typeface="Calibri"/>
              </a:rPr>
              <a:t>   </a:t>
            </a:r>
            <a:endParaRPr sz="1800"/>
          </a:p>
          <a:p>
            <a:pPr indent="0" lvl="0" marL="228600" rtl="0" algn="l">
              <a:lnSpc>
                <a:spcPct val="90000"/>
              </a:lnSpc>
              <a:spcBef>
                <a:spcPts val="1000"/>
              </a:spcBef>
              <a:spcAft>
                <a:spcPts val="0"/>
              </a:spcAft>
              <a:buSzPts val="1800"/>
              <a:buNone/>
            </a:pPr>
            <a:r>
              <a:t/>
            </a:r>
            <a:endParaRPr sz="1800"/>
          </a:p>
          <a:p>
            <a:pPr indent="0" lvl="0" marL="228600" rtl="0" algn="l">
              <a:lnSpc>
                <a:spcPct val="90000"/>
              </a:lnSpc>
              <a:spcBef>
                <a:spcPts val="1000"/>
              </a:spcBef>
              <a:spcAft>
                <a:spcPts val="0"/>
              </a:spcAft>
              <a:buSzPts val="1800"/>
              <a:buNone/>
            </a:pPr>
            <a:r>
              <a:t/>
            </a:r>
            <a:endParaRPr sz="1800"/>
          </a:p>
          <a:p>
            <a:pPr indent="0" lvl="0" marL="228600" rtl="0" algn="l">
              <a:lnSpc>
                <a:spcPct val="90000"/>
              </a:lnSpc>
              <a:spcBef>
                <a:spcPts val="1000"/>
              </a:spcBef>
              <a:spcAft>
                <a:spcPts val="0"/>
              </a:spcAft>
              <a:buSzPts val="1800"/>
              <a:buNone/>
            </a:pPr>
            <a:r>
              <a:t/>
            </a:r>
            <a:endParaRPr sz="1800"/>
          </a:p>
          <a:p>
            <a:pPr indent="-50800" lvl="0" marL="228600" rtl="0" algn="l">
              <a:lnSpc>
                <a:spcPct val="90000"/>
              </a:lnSpc>
              <a:spcBef>
                <a:spcPts val="1000"/>
              </a:spcBef>
              <a:spcAft>
                <a:spcPts val="0"/>
              </a:spcAft>
              <a:buSzPts val="1800"/>
              <a:buFont typeface="Noto Sans Symbols"/>
              <a:buNone/>
            </a:pPr>
            <a:r>
              <a:t/>
            </a:r>
            <a:endParaRPr sz="1800"/>
          </a:p>
          <a:p>
            <a:pPr indent="-50800" lvl="0" marL="228600" rtl="0" algn="l">
              <a:lnSpc>
                <a:spcPct val="90000"/>
              </a:lnSpc>
              <a:spcBef>
                <a:spcPts val="1000"/>
              </a:spcBef>
              <a:spcAft>
                <a:spcPts val="0"/>
              </a:spcAft>
              <a:buSzPts val="1800"/>
              <a:buFont typeface="Noto Sans Symbols"/>
              <a:buNone/>
            </a:pPr>
            <a:r>
              <a:t/>
            </a:r>
            <a:endParaRPr sz="1800"/>
          </a:p>
          <a:p>
            <a:pPr indent="0" lvl="0" marL="400050" rtl="0" algn="l">
              <a:lnSpc>
                <a:spcPct val="90000"/>
              </a:lnSpc>
              <a:spcBef>
                <a:spcPts val="1000"/>
              </a:spcBef>
              <a:spcAft>
                <a:spcPts val="0"/>
              </a:spcAft>
              <a:buSzPts val="2000"/>
              <a:buNone/>
            </a:pPr>
            <a:r>
              <a:t/>
            </a:r>
            <a:endParaRPr sz="2000"/>
          </a:p>
          <a:p>
            <a:pPr indent="0" lvl="0" marL="228600" rtl="0" algn="l">
              <a:lnSpc>
                <a:spcPct val="90000"/>
              </a:lnSpc>
              <a:spcBef>
                <a:spcPts val="1000"/>
              </a:spcBef>
              <a:spcAft>
                <a:spcPts val="0"/>
              </a:spcAft>
              <a:buSzPts val="2800"/>
              <a:buNone/>
            </a:pPr>
            <a:r>
              <a:t/>
            </a:r>
            <a:endParaRPr/>
          </a:p>
        </p:txBody>
      </p:sp>
      <p:sp>
        <p:nvSpPr>
          <p:cNvPr id="190" name="Google Shape;190;p15"/>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191" name="Google Shape;191;p15"/>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Noto Sans Symbols"/>
              <a:buNone/>
            </a:pPr>
            <a:r>
              <a:rPr b="0" i="0" lang="en-US" sz="1200" u="none" cap="none" strike="noStrike">
                <a:solidFill>
                  <a:schemeClr val="lt1"/>
                </a:solidFill>
                <a:latin typeface="Calibri"/>
                <a:ea typeface="Calibri"/>
                <a:cs typeface="Calibri"/>
                <a:sym typeface="Calibri"/>
              </a:rPr>
              <a:t>Building Applications Using C# / Session 5</a:t>
            </a:r>
            <a:endParaRPr b="0" i="0" sz="1200" u="none" cap="none" strike="noStrike">
              <a:solidFill>
                <a:schemeClr val="lt1"/>
              </a:solidFill>
              <a:latin typeface="Calibri"/>
              <a:ea typeface="Calibri"/>
              <a:cs typeface="Calibri"/>
              <a:sym typeface="Calibri"/>
            </a:endParaRPr>
          </a:p>
        </p:txBody>
      </p:sp>
      <p:sp>
        <p:nvSpPr>
          <p:cNvPr id="192" name="Google Shape;192;p15"/>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193" name="Google Shape;193;p15"/>
          <p:cNvSpPr txBox="1"/>
          <p:nvPr/>
        </p:nvSpPr>
        <p:spPr>
          <a:xfrm>
            <a:off x="1752600" y="962026"/>
            <a:ext cx="8610600" cy="4525963"/>
          </a:xfrm>
          <a:prstGeom prst="rect">
            <a:avLst/>
          </a:prstGeom>
          <a:noFill/>
          <a:ln>
            <a:noFill/>
          </a:ln>
        </p:spPr>
        <p:txBody>
          <a:bodyPr anchorCtr="0" anchor="t" bIns="45700" lIns="91425" spcFirstLastPara="1" rIns="91425" wrap="square" tIns="45700">
            <a:noAutofit/>
          </a:bodyPr>
          <a:lstStyle/>
          <a:p>
            <a:pPr indent="-342900" lvl="1" marL="342900" marR="0" rtl="0" algn="l">
              <a:lnSpc>
                <a:spcPct val="70000"/>
              </a:lnSpc>
              <a:spcBef>
                <a:spcPts val="0"/>
              </a:spcBef>
              <a:spcAft>
                <a:spcPts val="0"/>
              </a:spcAft>
              <a:buClr>
                <a:srgbClr val="004E4C"/>
              </a:buClr>
              <a:buSzPts val="1200"/>
              <a:buFont typeface="Noto Sans Symbols"/>
              <a:buChar char="◆"/>
            </a:pPr>
            <a:r>
              <a:rPr b="0" i="0" lang="en-US" sz="2400" u="none" cap="none" strike="noStrike">
                <a:solidFill>
                  <a:srgbClr val="000000"/>
                </a:solidFill>
                <a:latin typeface="Calibri"/>
                <a:ea typeface="Calibri"/>
                <a:cs typeface="Calibri"/>
                <a:sym typeface="Calibri"/>
              </a:rPr>
              <a:t>Based on how arrays store elements, arrays can be categorized into following two types:</a:t>
            </a:r>
            <a:endParaRPr/>
          </a:p>
          <a:p>
            <a:pPr indent="-241300" lvl="1" marL="342900" marR="0" rtl="0" algn="l">
              <a:lnSpc>
                <a:spcPct val="70000"/>
              </a:lnSpc>
              <a:spcBef>
                <a:spcPts val="320"/>
              </a:spcBef>
              <a:spcAft>
                <a:spcPts val="0"/>
              </a:spcAft>
              <a:buClr>
                <a:srgbClr val="10253F"/>
              </a:buClr>
              <a:buSzPts val="1600"/>
              <a:buFont typeface="Noto Sans Symbols"/>
              <a:buNone/>
            </a:pPr>
            <a:r>
              <a:t/>
            </a:r>
            <a:endParaRPr b="0" i="0" sz="16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800100" marR="0" rtl="0" algn="l">
              <a:lnSpc>
                <a:spcPct val="70000"/>
              </a:lnSpc>
              <a:spcBef>
                <a:spcPts val="280"/>
              </a:spcBef>
              <a:spcAft>
                <a:spcPts val="0"/>
              </a:spcAft>
              <a:buClr>
                <a:srgbClr val="10253F"/>
              </a:buClr>
              <a:buSzPts val="1400"/>
              <a:buFont typeface="Arial"/>
              <a:buNone/>
            </a:pPr>
            <a:r>
              <a:t/>
            </a:r>
            <a:endParaRPr b="0" i="0" sz="1400" u="none" cap="none" strike="noStrike">
              <a:solidFill>
                <a:srgbClr val="000000"/>
              </a:solidFill>
              <a:latin typeface="Arial"/>
              <a:ea typeface="Arial"/>
              <a:cs typeface="Arial"/>
              <a:sym typeface="Arial"/>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28600" lvl="2" marL="1143000" marR="0" rtl="0" algn="l">
              <a:lnSpc>
                <a:spcPct val="100000"/>
              </a:lnSpc>
              <a:spcBef>
                <a:spcPts val="240"/>
              </a:spcBef>
              <a:spcAft>
                <a:spcPts val="0"/>
              </a:spcAft>
              <a:buClr>
                <a:srgbClr val="10253F"/>
              </a:buClr>
              <a:buSzPts val="1200"/>
              <a:buFont typeface="Calibri"/>
              <a:buNone/>
            </a:pPr>
            <a:r>
              <a:rPr b="0" i="0" lang="en-US" sz="1200" u="none" cap="none" strike="noStrike">
                <a:solidFill>
                  <a:srgbClr val="000000"/>
                </a:solidFill>
                <a:latin typeface="Calibri"/>
                <a:ea typeface="Calibri"/>
                <a:cs typeface="Calibri"/>
                <a:sym typeface="Calibri"/>
              </a:rPr>
              <a:t>   </a:t>
            </a:r>
            <a:endParaRPr b="0" i="0" sz="1800" u="none" cap="none" strike="noStrike">
              <a:solidFill>
                <a:srgbClr val="000000"/>
              </a:solidFill>
              <a:latin typeface="Arial"/>
              <a:ea typeface="Arial"/>
              <a:cs typeface="Arial"/>
              <a:sym typeface="Arial"/>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215900" lvl="0" marL="400050" marR="0" rtl="0" algn="l">
              <a:lnSpc>
                <a:spcPct val="10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139700" lvl="0" marL="342900" marR="0" rtl="0" algn="l">
              <a:lnSpc>
                <a:spcPct val="100000"/>
              </a:lnSpc>
              <a:spcBef>
                <a:spcPts val="640"/>
              </a:spcBef>
              <a:spcAft>
                <a:spcPts val="0"/>
              </a:spcAft>
              <a:buClr>
                <a:srgbClr val="10253F"/>
              </a:buClr>
              <a:buSzPts val="3200"/>
              <a:buFont typeface="Noto Sans Symbols"/>
              <a:buNone/>
            </a:pPr>
            <a:r>
              <a:t/>
            </a:r>
            <a:endParaRPr b="0" i="0" sz="3200" u="none" cap="none" strike="noStrike">
              <a:solidFill>
                <a:srgbClr val="000000"/>
              </a:solidFill>
              <a:latin typeface="Arial"/>
              <a:ea typeface="Arial"/>
              <a:cs typeface="Arial"/>
              <a:sym typeface="Arial"/>
            </a:endParaRPr>
          </a:p>
        </p:txBody>
      </p:sp>
      <p:sp>
        <p:nvSpPr>
          <p:cNvPr id="194" name="Google Shape;194;p15"/>
          <p:cNvSpPr/>
          <p:nvPr/>
        </p:nvSpPr>
        <p:spPr>
          <a:xfrm>
            <a:off x="2190750" y="4495800"/>
            <a:ext cx="3352800" cy="1676400"/>
          </a:xfrm>
          <a:prstGeom prst="roundRect">
            <a:avLst>
              <a:gd fmla="val 16667" name="adj"/>
            </a:avLst>
          </a:prstGeom>
          <a:gradFill>
            <a:gsLst>
              <a:gs pos="0">
                <a:schemeClr val="accent3"/>
              </a:gs>
              <a:gs pos="100000">
                <a:srgbClr val="D8D8D8"/>
              </a:gs>
            </a:gsLst>
            <a:lin ang="16200000" scaled="0"/>
          </a:gradFill>
          <a:ln cap="flat" cmpd="sng" w="9525">
            <a:solidFill>
              <a:srgbClr val="A1A1A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Calibri"/>
              <a:buNone/>
            </a:pPr>
            <a:r>
              <a:rPr b="0" i="0" lang="en-US" sz="2000" u="none" cap="none" strike="noStrike">
                <a:solidFill>
                  <a:schemeClr val="lt1"/>
                </a:solidFill>
                <a:latin typeface="Calibri"/>
                <a:ea typeface="Calibri"/>
                <a:cs typeface="Calibri"/>
                <a:sym typeface="Calibri"/>
              </a:rPr>
              <a:t>Single-dimensional Arrays</a:t>
            </a:r>
            <a:endParaRPr b="0" i="0" sz="2000" u="none" cap="none" strike="noStrike">
              <a:solidFill>
                <a:schemeClr val="lt1"/>
              </a:solidFill>
              <a:latin typeface="Arial"/>
              <a:ea typeface="Arial"/>
              <a:cs typeface="Arial"/>
              <a:sym typeface="Arial"/>
            </a:endParaRPr>
          </a:p>
        </p:txBody>
      </p:sp>
      <p:sp>
        <p:nvSpPr>
          <p:cNvPr id="195" name="Google Shape;195;p15"/>
          <p:cNvSpPr/>
          <p:nvPr/>
        </p:nvSpPr>
        <p:spPr>
          <a:xfrm>
            <a:off x="6629400" y="4535488"/>
            <a:ext cx="3352800" cy="1676400"/>
          </a:xfrm>
          <a:prstGeom prst="roundRect">
            <a:avLst>
              <a:gd fmla="val 16667" name="adj"/>
            </a:avLst>
          </a:prstGeom>
          <a:gradFill>
            <a:gsLst>
              <a:gs pos="0">
                <a:srgbClr val="306CD7"/>
              </a:gs>
              <a:gs pos="100000">
                <a:srgbClr val="90B0FF"/>
              </a:gs>
            </a:gsLst>
            <a:lin ang="16200000" scaled="0"/>
          </a:gradFill>
          <a:ln cap="flat" cmpd="sng" w="9525">
            <a:solidFill>
              <a:srgbClr val="3E6EC2"/>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Calibri"/>
              <a:buNone/>
            </a:pPr>
            <a:r>
              <a:rPr b="0" i="0" lang="en-US" sz="2000" u="none" cap="none" strike="noStrike">
                <a:solidFill>
                  <a:schemeClr val="lt1"/>
                </a:solidFill>
                <a:latin typeface="Calibri"/>
                <a:ea typeface="Calibri"/>
                <a:cs typeface="Calibri"/>
                <a:sym typeface="Calibri"/>
              </a:rPr>
              <a:t>Multi-dimensional Arrays</a:t>
            </a:r>
            <a:endParaRPr b="0" i="0" sz="2000" u="none" cap="none" strike="noStrike">
              <a:solidFill>
                <a:schemeClr val="lt1"/>
              </a:solidFill>
              <a:latin typeface="Arial"/>
              <a:ea typeface="Arial"/>
              <a:cs typeface="Arial"/>
              <a:sym typeface="Arial"/>
            </a:endParaRPr>
          </a:p>
        </p:txBody>
      </p:sp>
      <p:sp>
        <p:nvSpPr>
          <p:cNvPr id="196" name="Google Shape;196;p15"/>
          <p:cNvSpPr/>
          <p:nvPr/>
        </p:nvSpPr>
        <p:spPr>
          <a:xfrm>
            <a:off x="4491038" y="2057400"/>
            <a:ext cx="3352800" cy="1676400"/>
          </a:xfrm>
          <a:prstGeom prst="roundRect">
            <a:avLst>
              <a:gd fmla="val 16667" name="adj"/>
            </a:avLst>
          </a:prstGeom>
          <a:solidFill>
            <a:srgbClr val="7030A0"/>
          </a:solidFill>
          <a:ln cap="flat" cmpd="sng" w="9525">
            <a:solidFill>
              <a:srgbClr val="3E6EC2"/>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rPr b="0" i="0" lang="en-US" sz="1800" u="none" cap="none" strike="noStrike">
                <a:solidFill>
                  <a:schemeClr val="lt1"/>
                </a:solidFill>
                <a:latin typeface="Calibri"/>
                <a:ea typeface="Calibri"/>
                <a:cs typeface="Calibri"/>
                <a:sym typeface="Calibri"/>
              </a:rPr>
              <a:t>Arrays</a:t>
            </a:r>
            <a:endParaRPr b="0" i="0" sz="2000" u="none" cap="none" strike="noStrike">
              <a:solidFill>
                <a:schemeClr val="lt1"/>
              </a:solidFill>
              <a:latin typeface="Calibri"/>
              <a:ea typeface="Calibri"/>
              <a:cs typeface="Calibri"/>
              <a:sym typeface="Calibri"/>
            </a:endParaRPr>
          </a:p>
        </p:txBody>
      </p:sp>
      <p:cxnSp>
        <p:nvCxnSpPr>
          <p:cNvPr id="197" name="Google Shape;197;p15"/>
          <p:cNvCxnSpPr/>
          <p:nvPr/>
        </p:nvCxnSpPr>
        <p:spPr>
          <a:xfrm flipH="1">
            <a:off x="4953000" y="3811588"/>
            <a:ext cx="762000" cy="684212"/>
          </a:xfrm>
          <a:prstGeom prst="straightConnector1">
            <a:avLst/>
          </a:prstGeom>
          <a:noFill/>
          <a:ln cap="flat" cmpd="sng" w="38100">
            <a:solidFill>
              <a:srgbClr val="006666"/>
            </a:solidFill>
            <a:prstDash val="solid"/>
            <a:round/>
            <a:headEnd len="sm" w="sm" type="none"/>
            <a:tailEnd len="med" w="med" type="triangle"/>
          </a:ln>
        </p:spPr>
      </p:cxnSp>
      <p:cxnSp>
        <p:nvCxnSpPr>
          <p:cNvPr id="198" name="Google Shape;198;p15"/>
          <p:cNvCxnSpPr/>
          <p:nvPr/>
        </p:nvCxnSpPr>
        <p:spPr>
          <a:xfrm>
            <a:off x="6629400" y="3811588"/>
            <a:ext cx="685800" cy="684212"/>
          </a:xfrm>
          <a:prstGeom prst="straightConnector1">
            <a:avLst/>
          </a:prstGeom>
          <a:noFill/>
          <a:ln cap="flat" cmpd="sng" w="38100">
            <a:solidFill>
              <a:srgbClr val="006666"/>
            </a:solidFill>
            <a:prstDash val="solid"/>
            <a:round/>
            <a:headEnd len="sm" w="sm"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6"/>
          <p:cNvSpPr txBox="1"/>
          <p:nvPr>
            <p:ph type="title"/>
          </p:nvPr>
        </p:nvSpPr>
        <p:spPr>
          <a:xfrm>
            <a:off x="30481" y="20321"/>
            <a:ext cx="12115798" cy="68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n-US"/>
              <a:t>Single-dimensional Arrays 1-3</a:t>
            </a:r>
            <a:endParaRPr/>
          </a:p>
        </p:txBody>
      </p:sp>
      <p:sp>
        <p:nvSpPr>
          <p:cNvPr id="205" name="Google Shape;205;p16"/>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76200" lvl="1" marL="685800" rtl="0" algn="l">
              <a:lnSpc>
                <a:spcPct val="90000"/>
              </a:lnSpc>
              <a:spcBef>
                <a:spcPts val="0"/>
              </a:spcBef>
              <a:spcAft>
                <a:spcPts val="0"/>
              </a:spcAft>
              <a:buSzPts val="1600"/>
              <a:buFont typeface="Noto Sans Symbols"/>
              <a:buNone/>
            </a:pPr>
            <a:r>
              <a:t/>
            </a:r>
            <a:endParaRPr sz="1600"/>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101600" lvl="2" marL="1143000" rtl="0" algn="l">
              <a:lnSpc>
                <a:spcPct val="90000"/>
              </a:lnSpc>
              <a:spcBef>
                <a:spcPts val="500"/>
              </a:spcBef>
              <a:spcAft>
                <a:spcPts val="0"/>
              </a:spcAft>
              <a:buSzPts val="1200"/>
              <a:buFont typeface="Noto Sans Symbols"/>
              <a:buNone/>
            </a:pPr>
            <a:r>
              <a:rPr lang="en-US" sz="1200">
                <a:latin typeface="Calibri"/>
                <a:ea typeface="Calibri"/>
                <a:cs typeface="Calibri"/>
                <a:sym typeface="Calibri"/>
              </a:rPr>
              <a:t>   </a:t>
            </a:r>
            <a:endParaRPr sz="1800"/>
          </a:p>
          <a:p>
            <a:pPr indent="0" lvl="0" marL="228600" rtl="0" algn="l">
              <a:lnSpc>
                <a:spcPct val="90000"/>
              </a:lnSpc>
              <a:spcBef>
                <a:spcPts val="1000"/>
              </a:spcBef>
              <a:spcAft>
                <a:spcPts val="0"/>
              </a:spcAft>
              <a:buSzPts val="1800"/>
              <a:buNone/>
            </a:pPr>
            <a:r>
              <a:t/>
            </a:r>
            <a:endParaRPr sz="1800"/>
          </a:p>
          <a:p>
            <a:pPr indent="0" lvl="0" marL="228600" rtl="0" algn="l">
              <a:lnSpc>
                <a:spcPct val="90000"/>
              </a:lnSpc>
              <a:spcBef>
                <a:spcPts val="1000"/>
              </a:spcBef>
              <a:spcAft>
                <a:spcPts val="0"/>
              </a:spcAft>
              <a:buSzPts val="1800"/>
              <a:buNone/>
            </a:pPr>
            <a:r>
              <a:t/>
            </a:r>
            <a:endParaRPr sz="1800"/>
          </a:p>
          <a:p>
            <a:pPr indent="0" lvl="0" marL="228600" rtl="0" algn="l">
              <a:lnSpc>
                <a:spcPct val="90000"/>
              </a:lnSpc>
              <a:spcBef>
                <a:spcPts val="1000"/>
              </a:spcBef>
              <a:spcAft>
                <a:spcPts val="0"/>
              </a:spcAft>
              <a:buSzPts val="1800"/>
              <a:buNone/>
            </a:pPr>
            <a:r>
              <a:t/>
            </a:r>
            <a:endParaRPr sz="1800"/>
          </a:p>
          <a:p>
            <a:pPr indent="-50800" lvl="0" marL="228600" rtl="0" algn="l">
              <a:lnSpc>
                <a:spcPct val="90000"/>
              </a:lnSpc>
              <a:spcBef>
                <a:spcPts val="1000"/>
              </a:spcBef>
              <a:spcAft>
                <a:spcPts val="0"/>
              </a:spcAft>
              <a:buSzPts val="1800"/>
              <a:buFont typeface="Noto Sans Symbols"/>
              <a:buNone/>
            </a:pPr>
            <a:r>
              <a:t/>
            </a:r>
            <a:endParaRPr sz="1800"/>
          </a:p>
          <a:p>
            <a:pPr indent="-50800" lvl="0" marL="228600" rtl="0" algn="l">
              <a:lnSpc>
                <a:spcPct val="90000"/>
              </a:lnSpc>
              <a:spcBef>
                <a:spcPts val="1000"/>
              </a:spcBef>
              <a:spcAft>
                <a:spcPts val="0"/>
              </a:spcAft>
              <a:buSzPts val="1800"/>
              <a:buFont typeface="Noto Sans Symbols"/>
              <a:buNone/>
            </a:pPr>
            <a:r>
              <a:t/>
            </a:r>
            <a:endParaRPr sz="1800"/>
          </a:p>
          <a:p>
            <a:pPr indent="0" lvl="0" marL="400050" rtl="0" algn="l">
              <a:lnSpc>
                <a:spcPct val="90000"/>
              </a:lnSpc>
              <a:spcBef>
                <a:spcPts val="1000"/>
              </a:spcBef>
              <a:spcAft>
                <a:spcPts val="0"/>
              </a:spcAft>
              <a:buSzPts val="2000"/>
              <a:buNone/>
            </a:pPr>
            <a:r>
              <a:t/>
            </a:r>
            <a:endParaRPr sz="2000"/>
          </a:p>
          <a:p>
            <a:pPr indent="0" lvl="0" marL="228600" rtl="0" algn="l">
              <a:lnSpc>
                <a:spcPct val="90000"/>
              </a:lnSpc>
              <a:spcBef>
                <a:spcPts val="1000"/>
              </a:spcBef>
              <a:spcAft>
                <a:spcPts val="0"/>
              </a:spcAft>
              <a:buSzPts val="2800"/>
              <a:buNone/>
            </a:pPr>
            <a:r>
              <a:t/>
            </a:r>
            <a:endParaRPr/>
          </a:p>
        </p:txBody>
      </p:sp>
      <p:sp>
        <p:nvSpPr>
          <p:cNvPr id="206" name="Google Shape;206;p16"/>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207" name="Google Shape;207;p16"/>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Noto Sans Symbols"/>
              <a:buNone/>
            </a:pPr>
            <a:r>
              <a:rPr b="0" i="0" lang="en-US" sz="1200" u="none" cap="none" strike="noStrike">
                <a:solidFill>
                  <a:schemeClr val="lt1"/>
                </a:solidFill>
                <a:latin typeface="Calibri"/>
                <a:ea typeface="Calibri"/>
                <a:cs typeface="Calibri"/>
                <a:sym typeface="Calibri"/>
              </a:rPr>
              <a:t>Building Applications Using C# / Session 5</a:t>
            </a:r>
            <a:endParaRPr b="0" i="0" sz="1200" u="none" cap="none" strike="noStrike">
              <a:solidFill>
                <a:schemeClr val="lt1"/>
              </a:solidFill>
              <a:latin typeface="Calibri"/>
              <a:ea typeface="Calibri"/>
              <a:cs typeface="Calibri"/>
              <a:sym typeface="Calibri"/>
            </a:endParaRPr>
          </a:p>
        </p:txBody>
      </p:sp>
      <p:sp>
        <p:nvSpPr>
          <p:cNvPr id="208" name="Google Shape;208;p16"/>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209" name="Google Shape;209;p16"/>
          <p:cNvSpPr txBox="1"/>
          <p:nvPr/>
        </p:nvSpPr>
        <p:spPr>
          <a:xfrm>
            <a:off x="1752601" y="962026"/>
            <a:ext cx="8913813" cy="4525963"/>
          </a:xfrm>
          <a:prstGeom prst="rect">
            <a:avLst/>
          </a:prstGeom>
          <a:noFill/>
          <a:ln>
            <a:noFill/>
          </a:ln>
        </p:spPr>
        <p:txBody>
          <a:bodyPr anchorCtr="0" anchor="t" bIns="45700" lIns="91425" spcFirstLastPara="1" rIns="91425" wrap="square" tIns="45700">
            <a:noAutofit/>
          </a:bodyPr>
          <a:lstStyle/>
          <a:p>
            <a:pPr indent="-342900" lvl="1" marL="342900" marR="0" rtl="0" algn="l">
              <a:lnSpc>
                <a:spcPct val="70000"/>
              </a:lnSpc>
              <a:spcBef>
                <a:spcPts val="0"/>
              </a:spcBef>
              <a:spcAft>
                <a:spcPts val="0"/>
              </a:spcAft>
              <a:buClr>
                <a:srgbClr val="004E4C"/>
              </a:buClr>
              <a:buSzPts val="1200"/>
              <a:buFont typeface="Noto Sans Symbols"/>
              <a:buChar char="◆"/>
            </a:pPr>
            <a:r>
              <a:rPr b="0" i="0" lang="en-US" sz="2400" u="none" cap="none" strike="noStrike">
                <a:solidFill>
                  <a:srgbClr val="000000"/>
                </a:solidFill>
                <a:latin typeface="Calibri"/>
                <a:ea typeface="Calibri"/>
                <a:cs typeface="Calibri"/>
                <a:sym typeface="Calibri"/>
              </a:rPr>
              <a:t>Single-dimensional arrays:</a:t>
            </a:r>
            <a:endParaRPr/>
          </a:p>
          <a:p>
            <a:pPr indent="-342900" lvl="2" marL="800100" marR="0" rtl="0" algn="l">
              <a:lnSpc>
                <a:spcPct val="70000"/>
              </a:lnSpc>
              <a:spcBef>
                <a:spcPts val="400"/>
              </a:spcBef>
              <a:spcAft>
                <a:spcPts val="0"/>
              </a:spcAft>
              <a:buClr>
                <a:srgbClr val="004E4C"/>
              </a:buClr>
              <a:buSzPts val="1000"/>
              <a:buFont typeface="Noto Sans Symbols"/>
              <a:buChar char="◈"/>
            </a:pPr>
            <a:r>
              <a:rPr b="0" i="0" lang="en-US" sz="2000" u="none" cap="none" strike="noStrike">
                <a:solidFill>
                  <a:srgbClr val="000000"/>
                </a:solidFill>
                <a:latin typeface="Calibri"/>
                <a:ea typeface="Calibri"/>
                <a:cs typeface="Calibri"/>
                <a:sym typeface="Calibri"/>
              </a:rPr>
              <a:t>Elements of a single-dimensional array stored in a single row in allocated memory. </a:t>
            </a:r>
            <a:endParaRPr/>
          </a:p>
          <a:p>
            <a:pPr indent="-342900" lvl="2" marL="800100" marR="0" rtl="0" algn="l">
              <a:lnSpc>
                <a:spcPct val="70000"/>
              </a:lnSpc>
              <a:spcBef>
                <a:spcPts val="400"/>
              </a:spcBef>
              <a:spcAft>
                <a:spcPts val="0"/>
              </a:spcAft>
              <a:buClr>
                <a:srgbClr val="004E4C"/>
              </a:buClr>
              <a:buSzPts val="1000"/>
              <a:buFont typeface="Noto Sans Symbols"/>
              <a:buChar char="◈"/>
            </a:pPr>
            <a:r>
              <a:rPr b="0" i="0" lang="en-US" sz="2000" u="none" cap="none" strike="noStrike">
                <a:solidFill>
                  <a:srgbClr val="000000"/>
                </a:solidFill>
                <a:latin typeface="Calibri"/>
                <a:ea typeface="Calibri"/>
                <a:cs typeface="Calibri"/>
                <a:sym typeface="Calibri"/>
              </a:rPr>
              <a:t>Declaration/initialization same as standard declaration/initialization of arrays.</a:t>
            </a:r>
            <a:endParaRPr/>
          </a:p>
          <a:p>
            <a:pPr indent="-342900" lvl="2" marL="800100" marR="0" rtl="0" algn="l">
              <a:lnSpc>
                <a:spcPct val="70000"/>
              </a:lnSpc>
              <a:spcBef>
                <a:spcPts val="400"/>
              </a:spcBef>
              <a:spcAft>
                <a:spcPts val="0"/>
              </a:spcAft>
              <a:buClr>
                <a:srgbClr val="004E4C"/>
              </a:buClr>
              <a:buSzPts val="1000"/>
              <a:buFont typeface="Noto Sans Symbols"/>
              <a:buChar char="◈"/>
            </a:pPr>
            <a:r>
              <a:rPr b="0" i="0" lang="en-US" sz="2000" u="none" cap="none" strike="noStrike">
                <a:solidFill>
                  <a:srgbClr val="000000"/>
                </a:solidFill>
                <a:latin typeface="Calibri"/>
                <a:ea typeface="Calibri"/>
                <a:cs typeface="Calibri"/>
                <a:sym typeface="Calibri"/>
              </a:rPr>
              <a:t>Elements indexed from 0 to (n-1), where n is the total number of elements in the array. </a:t>
            </a:r>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73050" lvl="1" marL="342900" marR="0" rtl="0" algn="l">
              <a:lnSpc>
                <a:spcPct val="70000"/>
              </a:lnSpc>
              <a:spcBef>
                <a:spcPts val="440"/>
              </a:spcBef>
              <a:spcAft>
                <a:spcPts val="0"/>
              </a:spcAft>
              <a:buClr>
                <a:srgbClr val="004E4C"/>
              </a:buClr>
              <a:buSzPts val="1100"/>
              <a:buFont typeface="Noto Sans Symbols"/>
              <a:buNone/>
            </a:pPr>
            <a:r>
              <a:t/>
            </a:r>
            <a:endParaRPr b="0" i="0" sz="2200" u="none" cap="none" strike="noStrike">
              <a:solidFill>
                <a:srgbClr val="000000"/>
              </a:solidFill>
              <a:latin typeface="Calibri"/>
              <a:ea typeface="Calibri"/>
              <a:cs typeface="Calibri"/>
              <a:sym typeface="Calibri"/>
            </a:endParaRPr>
          </a:p>
          <a:p>
            <a:pPr indent="-273050" lvl="1" marL="342900" marR="0" rtl="0" algn="l">
              <a:lnSpc>
                <a:spcPct val="70000"/>
              </a:lnSpc>
              <a:spcBef>
                <a:spcPts val="440"/>
              </a:spcBef>
              <a:spcAft>
                <a:spcPts val="0"/>
              </a:spcAft>
              <a:buClr>
                <a:srgbClr val="004E4C"/>
              </a:buClr>
              <a:buSzPts val="1100"/>
              <a:buFont typeface="Noto Sans Symbols"/>
              <a:buNone/>
            </a:pPr>
            <a:r>
              <a:t/>
            </a:r>
            <a:endParaRPr b="0" i="0" sz="2200" u="none" cap="none" strike="noStrike">
              <a:solidFill>
                <a:srgbClr val="000000"/>
              </a:solidFill>
              <a:latin typeface="Calibri"/>
              <a:ea typeface="Calibri"/>
              <a:cs typeface="Calibri"/>
              <a:sym typeface="Calibri"/>
            </a:endParaRPr>
          </a:p>
          <a:p>
            <a:pPr indent="-273050" lvl="1" marL="342900" marR="0" rtl="0" algn="l">
              <a:lnSpc>
                <a:spcPct val="70000"/>
              </a:lnSpc>
              <a:spcBef>
                <a:spcPts val="440"/>
              </a:spcBef>
              <a:spcAft>
                <a:spcPts val="0"/>
              </a:spcAft>
              <a:buClr>
                <a:srgbClr val="004E4C"/>
              </a:buClr>
              <a:buSzPts val="1100"/>
              <a:buFont typeface="Noto Sans Symbols"/>
              <a:buNone/>
            </a:pPr>
            <a:r>
              <a:t/>
            </a:r>
            <a:endParaRPr b="0" i="0" sz="2200" u="none" cap="none" strike="noStrike">
              <a:solidFill>
                <a:srgbClr val="000000"/>
              </a:solidFill>
              <a:latin typeface="Calibri"/>
              <a:ea typeface="Calibri"/>
              <a:cs typeface="Calibri"/>
              <a:sym typeface="Calibri"/>
            </a:endParaRPr>
          </a:p>
          <a:p>
            <a:pPr indent="-273050" lvl="1" marL="342900" marR="0" rtl="0" algn="l">
              <a:lnSpc>
                <a:spcPct val="70000"/>
              </a:lnSpc>
              <a:spcBef>
                <a:spcPts val="440"/>
              </a:spcBef>
              <a:spcAft>
                <a:spcPts val="0"/>
              </a:spcAft>
              <a:buClr>
                <a:srgbClr val="004E4C"/>
              </a:buClr>
              <a:buSzPts val="1100"/>
              <a:buFont typeface="Noto Sans Symbols"/>
              <a:buNone/>
            </a:pPr>
            <a:r>
              <a:t/>
            </a:r>
            <a:endParaRPr b="0" i="0" sz="2200" u="none" cap="none" strike="noStrike">
              <a:solidFill>
                <a:srgbClr val="000000"/>
              </a:solidFill>
              <a:latin typeface="Calibri"/>
              <a:ea typeface="Calibri"/>
              <a:cs typeface="Calibri"/>
              <a:sym typeface="Calibri"/>
            </a:endParaRPr>
          </a:p>
          <a:p>
            <a:pPr indent="-273050" lvl="1" marL="342900" marR="0" rtl="0" algn="l">
              <a:lnSpc>
                <a:spcPct val="70000"/>
              </a:lnSpc>
              <a:spcBef>
                <a:spcPts val="440"/>
              </a:spcBef>
              <a:spcAft>
                <a:spcPts val="0"/>
              </a:spcAft>
              <a:buClr>
                <a:srgbClr val="004E4C"/>
              </a:buClr>
              <a:buSzPts val="1100"/>
              <a:buFont typeface="Noto Sans Symbols"/>
              <a:buNone/>
            </a:pPr>
            <a:r>
              <a:t/>
            </a:r>
            <a:endParaRPr b="0" i="0" sz="2200" u="none" cap="none" strike="noStrike">
              <a:solidFill>
                <a:srgbClr val="000000"/>
              </a:solidFill>
              <a:latin typeface="Calibri"/>
              <a:ea typeface="Calibri"/>
              <a:cs typeface="Calibri"/>
              <a:sym typeface="Calibri"/>
            </a:endParaRPr>
          </a:p>
          <a:p>
            <a:pPr indent="-342900" lvl="1" marL="342900" marR="0" rtl="0" algn="l">
              <a:lnSpc>
                <a:spcPct val="70000"/>
              </a:lnSpc>
              <a:spcBef>
                <a:spcPts val="440"/>
              </a:spcBef>
              <a:spcAft>
                <a:spcPts val="0"/>
              </a:spcAft>
              <a:buClr>
                <a:srgbClr val="004E4C"/>
              </a:buClr>
              <a:buSzPts val="1100"/>
              <a:buFont typeface="Noto Sans Symbols"/>
              <a:buChar char="◆"/>
            </a:pPr>
            <a:r>
              <a:rPr b="0" i="0" lang="en-US" sz="2200" u="none" cap="none" strike="noStrike">
                <a:solidFill>
                  <a:srgbClr val="000000"/>
                </a:solidFill>
                <a:latin typeface="Calibri"/>
                <a:ea typeface="Calibri"/>
                <a:cs typeface="Calibri"/>
                <a:sym typeface="Calibri"/>
              </a:rPr>
              <a:t>The following syntax is used for declaring and initializing a single-dimensional array:</a:t>
            </a:r>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0" lvl="0" marL="0" marR="0" rtl="0" algn="l">
              <a:lnSpc>
                <a:spcPct val="70000"/>
              </a:lnSpc>
              <a:spcBef>
                <a:spcPts val="7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241300" lvl="1" marL="342900" marR="0" rtl="0" algn="l">
              <a:lnSpc>
                <a:spcPct val="70000"/>
              </a:lnSpc>
              <a:spcBef>
                <a:spcPts val="320"/>
              </a:spcBef>
              <a:spcAft>
                <a:spcPts val="0"/>
              </a:spcAft>
              <a:buClr>
                <a:srgbClr val="10253F"/>
              </a:buClr>
              <a:buSzPts val="1600"/>
              <a:buFont typeface="Noto Sans Symbols"/>
              <a:buNone/>
            </a:pPr>
            <a:r>
              <a:t/>
            </a:r>
            <a:endParaRPr b="0" i="0" sz="1600" u="none" cap="none" strike="noStrike">
              <a:solidFill>
                <a:srgbClr val="000000"/>
              </a:solidFill>
              <a:latin typeface="Arial"/>
              <a:ea typeface="Arial"/>
              <a:cs typeface="Arial"/>
              <a:sym typeface="Arial"/>
            </a:endParaRPr>
          </a:p>
        </p:txBody>
      </p:sp>
      <p:sp>
        <p:nvSpPr>
          <p:cNvPr id="210" name="Google Shape;210;p16"/>
          <p:cNvSpPr/>
          <p:nvPr/>
        </p:nvSpPr>
        <p:spPr>
          <a:xfrm>
            <a:off x="2151063" y="5559425"/>
            <a:ext cx="8001000" cy="685800"/>
          </a:xfrm>
          <a:prstGeom prst="rect">
            <a:avLst/>
          </a:prstGeom>
          <a:solidFill>
            <a:srgbClr val="FFFF00">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dk1"/>
              </a:buClr>
              <a:buSzPts val="1600"/>
              <a:buFont typeface="Noto Sans Symbols"/>
              <a:buNone/>
            </a:pPr>
            <a:r>
              <a:rPr b="0" i="0" lang="en-US" sz="1600" u="none" cap="none" strike="noStrike">
                <a:solidFill>
                  <a:schemeClr val="dk1"/>
                </a:solidFill>
                <a:latin typeface="Courier New"/>
                <a:ea typeface="Courier New"/>
                <a:cs typeface="Courier New"/>
                <a:sym typeface="Courier New"/>
              </a:rPr>
              <a:t>type[] arrayName; //declaration </a:t>
            </a:r>
            <a:endParaRPr/>
          </a:p>
          <a:p>
            <a:pPr indent="0" lvl="0" marL="0" marR="0" rtl="0" algn="l">
              <a:lnSpc>
                <a:spcPct val="70000"/>
              </a:lnSpc>
              <a:spcBef>
                <a:spcPts val="800"/>
              </a:spcBef>
              <a:spcAft>
                <a:spcPts val="0"/>
              </a:spcAft>
              <a:buClr>
                <a:schemeClr val="dk1"/>
              </a:buClr>
              <a:buSzPts val="1600"/>
              <a:buFont typeface="Noto Sans Symbols"/>
              <a:buNone/>
            </a:pPr>
            <a:r>
              <a:rPr b="0" i="0" lang="en-US" sz="1600" u="none" cap="none" strike="noStrike">
                <a:solidFill>
                  <a:schemeClr val="dk1"/>
                </a:solidFill>
                <a:latin typeface="Courier New"/>
                <a:ea typeface="Courier New"/>
                <a:cs typeface="Courier New"/>
                <a:sym typeface="Courier New"/>
              </a:rPr>
              <a:t>arrayName = new type[length]; // creation</a:t>
            </a:r>
            <a:endParaRPr b="0" i="0" sz="1600" u="none" cap="none" strike="noStrike">
              <a:solidFill>
                <a:schemeClr val="dk1"/>
              </a:solidFill>
              <a:latin typeface="Courier New"/>
              <a:ea typeface="Courier New"/>
              <a:cs typeface="Courier New"/>
              <a:sym typeface="Courier New"/>
            </a:endParaRPr>
          </a:p>
          <a:p>
            <a:pPr indent="0" lvl="0" marL="0" marR="0" rtl="0" algn="l">
              <a:lnSpc>
                <a:spcPct val="70000"/>
              </a:lnSpc>
              <a:spcBef>
                <a:spcPts val="800"/>
              </a:spcBef>
              <a:spcAft>
                <a:spcPts val="0"/>
              </a:spcAft>
              <a:buClr>
                <a:schemeClr val="dk1"/>
              </a:buClr>
              <a:buSzPts val="1600"/>
              <a:buFont typeface="Noto Sans Symbols"/>
              <a:buNone/>
            </a:pPr>
            <a:r>
              <a:t/>
            </a:r>
            <a:endParaRPr b="0" i="0" sz="1600" u="none" cap="none" strike="noStrike">
              <a:solidFill>
                <a:schemeClr val="dk1"/>
              </a:solidFill>
              <a:latin typeface="Courier New"/>
              <a:ea typeface="Courier New"/>
              <a:cs typeface="Courier New"/>
              <a:sym typeface="Courier New"/>
            </a:endParaRPr>
          </a:p>
          <a:p>
            <a:pPr indent="0" lvl="0" marL="0" marR="0" rtl="0" algn="l">
              <a:lnSpc>
                <a:spcPct val="70000"/>
              </a:lnSpc>
              <a:spcBef>
                <a:spcPts val="800"/>
              </a:spcBef>
              <a:spcAft>
                <a:spcPts val="0"/>
              </a:spcAft>
              <a:buClr>
                <a:schemeClr val="dk1"/>
              </a:buClr>
              <a:buSzPts val="1600"/>
              <a:buFont typeface="Noto Sans Symbols"/>
              <a:buNone/>
            </a:pPr>
            <a:r>
              <a:t/>
            </a:r>
            <a:endParaRPr b="0" i="0" sz="1600" u="none" cap="none" strike="noStrike">
              <a:solidFill>
                <a:schemeClr val="dk1"/>
              </a:solidFill>
              <a:latin typeface="Courier New"/>
              <a:ea typeface="Courier New"/>
              <a:cs typeface="Courier New"/>
              <a:sym typeface="Courier New"/>
            </a:endParaRPr>
          </a:p>
        </p:txBody>
      </p:sp>
      <p:sp>
        <p:nvSpPr>
          <p:cNvPr id="211" name="Google Shape;211;p16"/>
          <p:cNvSpPr txBox="1"/>
          <p:nvPr/>
        </p:nvSpPr>
        <p:spPr>
          <a:xfrm>
            <a:off x="2209800" y="2894013"/>
            <a:ext cx="1447800" cy="400050"/>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Example</a:t>
            </a:r>
            <a:endParaRPr/>
          </a:p>
        </p:txBody>
      </p:sp>
      <p:sp>
        <p:nvSpPr>
          <p:cNvPr id="212" name="Google Shape;212;p16"/>
          <p:cNvSpPr txBox="1"/>
          <p:nvPr/>
        </p:nvSpPr>
        <p:spPr>
          <a:xfrm>
            <a:off x="2116138" y="4387850"/>
            <a:ext cx="1447800" cy="400050"/>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Syntax</a:t>
            </a:r>
            <a:endParaRPr/>
          </a:p>
        </p:txBody>
      </p:sp>
      <p:pic>
        <p:nvPicPr>
          <p:cNvPr id="213" name="Google Shape;213;p16"/>
          <p:cNvPicPr preferRelativeResize="0"/>
          <p:nvPr/>
        </p:nvPicPr>
        <p:blipFill rotWithShape="1">
          <a:blip r:embed="rId3">
            <a:alphaModFix/>
          </a:blip>
          <a:srcRect b="0" l="0" r="0" t="0"/>
          <a:stretch/>
        </p:blipFill>
        <p:spPr>
          <a:xfrm>
            <a:off x="3203575" y="3344864"/>
            <a:ext cx="6699250" cy="1044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7"/>
          <p:cNvSpPr txBox="1"/>
          <p:nvPr>
            <p:ph type="title"/>
          </p:nvPr>
        </p:nvSpPr>
        <p:spPr>
          <a:xfrm>
            <a:off x="30481" y="20321"/>
            <a:ext cx="12115798" cy="68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n-US"/>
              <a:t>Single-dimensional Arrays 2-3</a:t>
            </a:r>
            <a:endParaRPr/>
          </a:p>
        </p:txBody>
      </p:sp>
      <p:sp>
        <p:nvSpPr>
          <p:cNvPr id="220" name="Google Shape;220;p17"/>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76200" lvl="1" marL="685800" rtl="0" algn="l">
              <a:lnSpc>
                <a:spcPct val="90000"/>
              </a:lnSpc>
              <a:spcBef>
                <a:spcPts val="0"/>
              </a:spcBef>
              <a:spcAft>
                <a:spcPts val="0"/>
              </a:spcAft>
              <a:buSzPts val="1600"/>
              <a:buFont typeface="Noto Sans Symbols"/>
              <a:buNone/>
            </a:pPr>
            <a:r>
              <a:t/>
            </a:r>
            <a:endParaRPr sz="1600"/>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101600" lvl="2" marL="1143000" rtl="0" algn="l">
              <a:lnSpc>
                <a:spcPct val="90000"/>
              </a:lnSpc>
              <a:spcBef>
                <a:spcPts val="500"/>
              </a:spcBef>
              <a:spcAft>
                <a:spcPts val="0"/>
              </a:spcAft>
              <a:buSzPts val="1200"/>
              <a:buFont typeface="Noto Sans Symbols"/>
              <a:buNone/>
            </a:pPr>
            <a:r>
              <a:rPr lang="en-US" sz="1200">
                <a:latin typeface="Calibri"/>
                <a:ea typeface="Calibri"/>
                <a:cs typeface="Calibri"/>
                <a:sym typeface="Calibri"/>
              </a:rPr>
              <a:t>   </a:t>
            </a:r>
            <a:endParaRPr sz="1800"/>
          </a:p>
          <a:p>
            <a:pPr indent="0" lvl="0" marL="228600" rtl="0" algn="l">
              <a:lnSpc>
                <a:spcPct val="90000"/>
              </a:lnSpc>
              <a:spcBef>
                <a:spcPts val="1000"/>
              </a:spcBef>
              <a:spcAft>
                <a:spcPts val="0"/>
              </a:spcAft>
              <a:buSzPts val="1800"/>
              <a:buNone/>
            </a:pPr>
            <a:r>
              <a:t/>
            </a:r>
            <a:endParaRPr sz="1800"/>
          </a:p>
          <a:p>
            <a:pPr indent="0" lvl="0" marL="228600" rtl="0" algn="l">
              <a:lnSpc>
                <a:spcPct val="90000"/>
              </a:lnSpc>
              <a:spcBef>
                <a:spcPts val="1000"/>
              </a:spcBef>
              <a:spcAft>
                <a:spcPts val="0"/>
              </a:spcAft>
              <a:buSzPts val="1800"/>
              <a:buNone/>
            </a:pPr>
            <a:r>
              <a:t/>
            </a:r>
            <a:endParaRPr sz="1800"/>
          </a:p>
          <a:p>
            <a:pPr indent="0" lvl="0" marL="228600" rtl="0" algn="l">
              <a:lnSpc>
                <a:spcPct val="90000"/>
              </a:lnSpc>
              <a:spcBef>
                <a:spcPts val="1000"/>
              </a:spcBef>
              <a:spcAft>
                <a:spcPts val="0"/>
              </a:spcAft>
              <a:buSzPts val="1800"/>
              <a:buNone/>
            </a:pPr>
            <a:r>
              <a:t/>
            </a:r>
            <a:endParaRPr sz="1800"/>
          </a:p>
          <a:p>
            <a:pPr indent="-50800" lvl="0" marL="228600" rtl="0" algn="l">
              <a:lnSpc>
                <a:spcPct val="90000"/>
              </a:lnSpc>
              <a:spcBef>
                <a:spcPts val="1000"/>
              </a:spcBef>
              <a:spcAft>
                <a:spcPts val="0"/>
              </a:spcAft>
              <a:buSzPts val="1800"/>
              <a:buFont typeface="Noto Sans Symbols"/>
              <a:buNone/>
            </a:pPr>
            <a:r>
              <a:t/>
            </a:r>
            <a:endParaRPr sz="1800"/>
          </a:p>
          <a:p>
            <a:pPr indent="-50800" lvl="0" marL="228600" rtl="0" algn="l">
              <a:lnSpc>
                <a:spcPct val="90000"/>
              </a:lnSpc>
              <a:spcBef>
                <a:spcPts val="1000"/>
              </a:spcBef>
              <a:spcAft>
                <a:spcPts val="0"/>
              </a:spcAft>
              <a:buSzPts val="1800"/>
              <a:buFont typeface="Noto Sans Symbols"/>
              <a:buNone/>
            </a:pPr>
            <a:r>
              <a:t/>
            </a:r>
            <a:endParaRPr sz="1800"/>
          </a:p>
          <a:p>
            <a:pPr indent="0" lvl="0" marL="400050" rtl="0" algn="l">
              <a:lnSpc>
                <a:spcPct val="90000"/>
              </a:lnSpc>
              <a:spcBef>
                <a:spcPts val="1000"/>
              </a:spcBef>
              <a:spcAft>
                <a:spcPts val="0"/>
              </a:spcAft>
              <a:buSzPts val="2000"/>
              <a:buNone/>
            </a:pPr>
            <a:r>
              <a:t/>
            </a:r>
            <a:endParaRPr sz="2000"/>
          </a:p>
          <a:p>
            <a:pPr indent="0" lvl="0" marL="228600" rtl="0" algn="l">
              <a:lnSpc>
                <a:spcPct val="90000"/>
              </a:lnSpc>
              <a:spcBef>
                <a:spcPts val="1000"/>
              </a:spcBef>
              <a:spcAft>
                <a:spcPts val="0"/>
              </a:spcAft>
              <a:buSzPts val="2800"/>
              <a:buNone/>
            </a:pPr>
            <a:r>
              <a:t/>
            </a:r>
            <a:endParaRPr/>
          </a:p>
        </p:txBody>
      </p:sp>
      <p:sp>
        <p:nvSpPr>
          <p:cNvPr id="221" name="Google Shape;221;p17"/>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222" name="Google Shape;222;p17"/>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Noto Sans Symbols"/>
              <a:buNone/>
            </a:pPr>
            <a:r>
              <a:rPr b="0" i="0" lang="en-US" sz="1200" u="none" cap="none" strike="noStrike">
                <a:solidFill>
                  <a:schemeClr val="lt1"/>
                </a:solidFill>
                <a:latin typeface="Calibri"/>
                <a:ea typeface="Calibri"/>
                <a:cs typeface="Calibri"/>
                <a:sym typeface="Calibri"/>
              </a:rPr>
              <a:t>Building Applications Using C# / Session 5</a:t>
            </a:r>
            <a:endParaRPr b="0" i="0" sz="1200" u="none" cap="none" strike="noStrike">
              <a:solidFill>
                <a:schemeClr val="lt1"/>
              </a:solidFill>
              <a:latin typeface="Calibri"/>
              <a:ea typeface="Calibri"/>
              <a:cs typeface="Calibri"/>
              <a:sym typeface="Calibri"/>
            </a:endParaRPr>
          </a:p>
        </p:txBody>
      </p:sp>
      <p:sp>
        <p:nvSpPr>
          <p:cNvPr id="223" name="Google Shape;223;p17"/>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224" name="Google Shape;224;p17"/>
          <p:cNvSpPr txBox="1"/>
          <p:nvPr/>
        </p:nvSpPr>
        <p:spPr>
          <a:xfrm>
            <a:off x="1752600" y="976313"/>
            <a:ext cx="8686800" cy="4525962"/>
          </a:xfrm>
          <a:prstGeom prst="rect">
            <a:avLst/>
          </a:prstGeom>
          <a:noFill/>
          <a:ln>
            <a:noFill/>
          </a:ln>
        </p:spPr>
        <p:txBody>
          <a:bodyPr anchorCtr="0" anchor="t" bIns="45700" lIns="91425" spcFirstLastPara="1" rIns="91425" wrap="square" tIns="45700">
            <a:noAutofit/>
          </a:bodyPr>
          <a:lstStyle/>
          <a:p>
            <a:pPr indent="-342900" lvl="1" marL="342900" marR="0" rtl="0" algn="l">
              <a:lnSpc>
                <a:spcPct val="70000"/>
              </a:lnSpc>
              <a:spcBef>
                <a:spcPts val="0"/>
              </a:spcBef>
              <a:spcAft>
                <a:spcPts val="0"/>
              </a:spcAft>
              <a:buClr>
                <a:srgbClr val="004E4C"/>
              </a:buClr>
              <a:buSzPts val="1200"/>
              <a:buFont typeface="Noto Sans Symbols"/>
              <a:buChar char="◆"/>
            </a:pPr>
            <a:r>
              <a:rPr b="0" i="0" lang="en-US" sz="2400" u="none" cap="none" strike="noStrike">
                <a:solidFill>
                  <a:srgbClr val="000000"/>
                </a:solidFill>
                <a:latin typeface="Calibri"/>
                <a:ea typeface="Calibri"/>
                <a:cs typeface="Calibri"/>
                <a:sym typeface="Calibri"/>
              </a:rPr>
              <a:t>In the syntax:</a:t>
            </a:r>
            <a:endParaRPr/>
          </a:p>
          <a:p>
            <a:pPr indent="-285750" lvl="1" marL="742950" marR="0" rtl="0" algn="l">
              <a:lnSpc>
                <a:spcPct val="70000"/>
              </a:lnSpc>
              <a:spcBef>
                <a:spcPts val="400"/>
              </a:spcBef>
              <a:spcAft>
                <a:spcPts val="0"/>
              </a:spcAft>
              <a:buClr>
                <a:srgbClr val="006666"/>
              </a:buClr>
              <a:buSzPts val="1000"/>
              <a:buFont typeface="Noto Sans Symbols"/>
              <a:buChar char="🞛"/>
            </a:pPr>
            <a:r>
              <a:rPr b="0" i="0" lang="en-US" sz="2000" u="none" cap="none" strike="noStrike">
                <a:solidFill>
                  <a:srgbClr val="000000"/>
                </a:solidFill>
                <a:latin typeface="Arial"/>
                <a:ea typeface="Arial"/>
                <a:cs typeface="Arial"/>
                <a:sym typeface="Arial"/>
              </a:rPr>
              <a:t>type</a:t>
            </a:r>
            <a:r>
              <a:rPr b="0" i="0" lang="en-US" sz="2000" u="none" cap="none" strike="noStrike">
                <a:solidFill>
                  <a:srgbClr val="000000"/>
                </a:solidFill>
                <a:latin typeface="Calibri"/>
                <a:ea typeface="Calibri"/>
                <a:cs typeface="Calibri"/>
                <a:sym typeface="Calibri"/>
              </a:rPr>
              <a:t>: Is a variable type and is followed by square brackets ([]).</a:t>
            </a:r>
            <a:endParaRPr/>
          </a:p>
          <a:p>
            <a:pPr indent="-285750" lvl="1" marL="742950" marR="0" rtl="0" algn="l">
              <a:lnSpc>
                <a:spcPct val="70000"/>
              </a:lnSpc>
              <a:spcBef>
                <a:spcPts val="400"/>
              </a:spcBef>
              <a:spcAft>
                <a:spcPts val="0"/>
              </a:spcAft>
              <a:buClr>
                <a:srgbClr val="006666"/>
              </a:buClr>
              <a:buSzPts val="1000"/>
              <a:buFont typeface="Noto Sans Symbols"/>
              <a:buChar char="🞛"/>
            </a:pPr>
            <a:r>
              <a:rPr b="0" i="0" lang="en-US" sz="2000" u="none" cap="none" strike="noStrike">
                <a:solidFill>
                  <a:srgbClr val="000000"/>
                </a:solidFill>
                <a:latin typeface="Arial"/>
                <a:ea typeface="Arial"/>
                <a:cs typeface="Arial"/>
                <a:sym typeface="Arial"/>
              </a:rPr>
              <a:t>arrayName</a:t>
            </a:r>
            <a:r>
              <a:rPr b="0" i="0" lang="en-US" sz="2000" u="none" cap="none" strike="noStrike">
                <a:solidFill>
                  <a:srgbClr val="000000"/>
                </a:solidFill>
                <a:latin typeface="Calibri"/>
                <a:ea typeface="Calibri"/>
                <a:cs typeface="Calibri"/>
                <a:sym typeface="Calibri"/>
              </a:rPr>
              <a:t>: Is the name of the variable.</a:t>
            </a:r>
            <a:endParaRPr/>
          </a:p>
          <a:p>
            <a:pPr indent="-285750" lvl="1" marL="742950" marR="0" rtl="0" algn="l">
              <a:lnSpc>
                <a:spcPct val="70000"/>
              </a:lnSpc>
              <a:spcBef>
                <a:spcPts val="400"/>
              </a:spcBef>
              <a:spcAft>
                <a:spcPts val="0"/>
              </a:spcAft>
              <a:buClr>
                <a:srgbClr val="006666"/>
              </a:buClr>
              <a:buSzPts val="1000"/>
              <a:buFont typeface="Noto Sans Symbols"/>
              <a:buChar char="🞛"/>
            </a:pPr>
            <a:r>
              <a:rPr b="0" i="0" lang="en-US" sz="2000" u="none" cap="none" strike="noStrike">
                <a:solidFill>
                  <a:srgbClr val="000000"/>
                </a:solidFill>
                <a:latin typeface="Arial"/>
                <a:ea typeface="Arial"/>
                <a:cs typeface="Arial"/>
                <a:sym typeface="Arial"/>
              </a:rPr>
              <a:t>length</a:t>
            </a:r>
            <a:r>
              <a:rPr b="0" i="0" lang="en-US" sz="2000" u="none" cap="none" strike="noStrike">
                <a:solidFill>
                  <a:srgbClr val="000000"/>
                </a:solidFill>
                <a:latin typeface="Calibri"/>
                <a:ea typeface="Calibri"/>
                <a:cs typeface="Calibri"/>
                <a:sym typeface="Calibri"/>
              </a:rPr>
              <a:t>: Specifies the number of elements to be declared in the array.</a:t>
            </a:r>
            <a:endParaRPr/>
          </a:p>
          <a:p>
            <a:pPr indent="-285750" lvl="1" marL="742950" marR="0" rtl="0" algn="l">
              <a:lnSpc>
                <a:spcPct val="70000"/>
              </a:lnSpc>
              <a:spcBef>
                <a:spcPts val="400"/>
              </a:spcBef>
              <a:spcAft>
                <a:spcPts val="0"/>
              </a:spcAft>
              <a:buClr>
                <a:srgbClr val="006666"/>
              </a:buClr>
              <a:buSzPts val="1000"/>
              <a:buFont typeface="Noto Sans Symbols"/>
              <a:buChar char="🞛"/>
            </a:pPr>
            <a:r>
              <a:rPr b="0" i="0" lang="en-US" sz="2000" u="none" cap="none" strike="noStrike">
                <a:solidFill>
                  <a:srgbClr val="000000"/>
                </a:solidFill>
                <a:latin typeface="Arial"/>
                <a:ea typeface="Arial"/>
                <a:cs typeface="Arial"/>
                <a:sym typeface="Arial"/>
              </a:rPr>
              <a:t>new</a:t>
            </a:r>
            <a:r>
              <a:rPr b="0" i="0" lang="en-US" sz="2000" u="none" cap="none" strike="noStrike">
                <a:solidFill>
                  <a:srgbClr val="000000"/>
                </a:solidFill>
                <a:latin typeface="Calibri"/>
                <a:ea typeface="Calibri"/>
                <a:cs typeface="Calibri"/>
                <a:sym typeface="Calibri"/>
              </a:rPr>
              <a:t>: Instantiates the array.</a:t>
            </a:r>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342900" lvl="1" marL="342900" marR="0" rtl="0" algn="l">
              <a:lnSpc>
                <a:spcPct val="70000"/>
              </a:lnSpc>
              <a:spcBef>
                <a:spcPts val="480"/>
              </a:spcBef>
              <a:spcAft>
                <a:spcPts val="0"/>
              </a:spcAft>
              <a:buClr>
                <a:srgbClr val="004E4C"/>
              </a:buClr>
              <a:buSzPts val="1200"/>
              <a:buFont typeface="Noto Sans Symbols"/>
              <a:buChar char="◆"/>
            </a:pPr>
            <a:r>
              <a:rPr b="0" i="0" lang="en-US" sz="2400" u="none" cap="none" strike="noStrike">
                <a:solidFill>
                  <a:srgbClr val="000000"/>
                </a:solidFill>
                <a:latin typeface="Calibri"/>
                <a:ea typeface="Calibri"/>
                <a:cs typeface="Calibri"/>
                <a:sym typeface="Calibri"/>
              </a:rPr>
              <a:t>The following code initializes a single-dimensional array to store the name of students:</a:t>
            </a:r>
            <a:endParaRPr/>
          </a:p>
          <a:p>
            <a:pPr indent="-241300" lvl="1" marL="342900" marR="0" rtl="0" algn="l">
              <a:lnSpc>
                <a:spcPct val="70000"/>
              </a:lnSpc>
              <a:spcBef>
                <a:spcPts val="320"/>
              </a:spcBef>
              <a:spcAft>
                <a:spcPts val="0"/>
              </a:spcAft>
              <a:buClr>
                <a:srgbClr val="10253F"/>
              </a:buClr>
              <a:buSzPts val="1600"/>
              <a:buFont typeface="Noto Sans Symbols"/>
              <a:buNone/>
            </a:pPr>
            <a:r>
              <a:t/>
            </a:r>
            <a:endParaRPr b="0" i="0" sz="16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800100" marR="0" rtl="0" algn="l">
              <a:lnSpc>
                <a:spcPct val="70000"/>
              </a:lnSpc>
              <a:spcBef>
                <a:spcPts val="280"/>
              </a:spcBef>
              <a:spcAft>
                <a:spcPts val="0"/>
              </a:spcAft>
              <a:buClr>
                <a:srgbClr val="10253F"/>
              </a:buClr>
              <a:buSzPts val="1400"/>
              <a:buFont typeface="Arial"/>
              <a:buNone/>
            </a:pPr>
            <a:r>
              <a:t/>
            </a:r>
            <a:endParaRPr b="0" i="0" sz="1400" u="none" cap="none" strike="noStrike">
              <a:solidFill>
                <a:srgbClr val="000000"/>
              </a:solidFill>
              <a:latin typeface="Arial"/>
              <a:ea typeface="Arial"/>
              <a:cs typeface="Arial"/>
              <a:sym typeface="Arial"/>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28600" lvl="2" marL="1143000" marR="0" rtl="0" algn="l">
              <a:lnSpc>
                <a:spcPct val="100000"/>
              </a:lnSpc>
              <a:spcBef>
                <a:spcPts val="240"/>
              </a:spcBef>
              <a:spcAft>
                <a:spcPts val="0"/>
              </a:spcAft>
              <a:buClr>
                <a:srgbClr val="10253F"/>
              </a:buClr>
              <a:buSzPts val="1200"/>
              <a:buFont typeface="Calibri"/>
              <a:buNone/>
            </a:pPr>
            <a:r>
              <a:rPr b="0" i="0" lang="en-US" sz="1200" u="none" cap="none" strike="noStrike">
                <a:solidFill>
                  <a:srgbClr val="000000"/>
                </a:solidFill>
                <a:latin typeface="Calibri"/>
                <a:ea typeface="Calibri"/>
                <a:cs typeface="Calibri"/>
                <a:sym typeface="Calibri"/>
              </a:rPr>
              <a:t>   </a:t>
            </a:r>
            <a:endParaRPr b="0" i="0" sz="1800" u="none" cap="none" strike="noStrike">
              <a:solidFill>
                <a:srgbClr val="000000"/>
              </a:solidFill>
              <a:latin typeface="Arial"/>
              <a:ea typeface="Arial"/>
              <a:cs typeface="Arial"/>
              <a:sym typeface="Arial"/>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215900" lvl="0" marL="400050" marR="0" rtl="0" algn="l">
              <a:lnSpc>
                <a:spcPct val="10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139700" lvl="0" marL="342900" marR="0" rtl="0" algn="l">
              <a:lnSpc>
                <a:spcPct val="100000"/>
              </a:lnSpc>
              <a:spcBef>
                <a:spcPts val="640"/>
              </a:spcBef>
              <a:spcAft>
                <a:spcPts val="0"/>
              </a:spcAft>
              <a:buClr>
                <a:srgbClr val="10253F"/>
              </a:buClr>
              <a:buSzPts val="3200"/>
              <a:buFont typeface="Noto Sans Symbols"/>
              <a:buNone/>
            </a:pPr>
            <a:r>
              <a:t/>
            </a:r>
            <a:endParaRPr b="0" i="0" sz="3200" u="none" cap="none" strike="noStrike">
              <a:solidFill>
                <a:srgbClr val="000000"/>
              </a:solidFill>
              <a:latin typeface="Arial"/>
              <a:ea typeface="Arial"/>
              <a:cs typeface="Arial"/>
              <a:sym typeface="Arial"/>
            </a:endParaRPr>
          </a:p>
        </p:txBody>
      </p:sp>
      <p:sp>
        <p:nvSpPr>
          <p:cNvPr id="225" name="Google Shape;225;p17"/>
          <p:cNvSpPr/>
          <p:nvPr/>
        </p:nvSpPr>
        <p:spPr>
          <a:xfrm>
            <a:off x="2209800" y="3429000"/>
            <a:ext cx="8001000" cy="29718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dk1"/>
              </a:buClr>
              <a:buSzPts val="1200"/>
              <a:buFont typeface="Courier New"/>
              <a:buNone/>
            </a:pPr>
            <a:r>
              <a:rPr b="0" i="0" lang="en-US" sz="1200" u="none" cap="none" strike="noStrike">
                <a:solidFill>
                  <a:schemeClr val="dk1"/>
                </a:solidFill>
                <a:latin typeface="Courier New"/>
                <a:ea typeface="Courier New"/>
                <a:cs typeface="Courier New"/>
                <a:sym typeface="Courier New"/>
              </a:rPr>
              <a:t>using System;</a:t>
            </a:r>
            <a:endParaRPr b="0" i="0" sz="1200" u="none" cap="none" strike="noStrike">
              <a:solidFill>
                <a:schemeClr val="dk1"/>
              </a:solidFill>
              <a:latin typeface="Courier New"/>
              <a:ea typeface="Courier New"/>
              <a:cs typeface="Courier New"/>
              <a:sym typeface="Courier New"/>
            </a:endParaRPr>
          </a:p>
          <a:p>
            <a:pPr indent="0" lvl="0" marL="0" marR="0" rtl="0" algn="l">
              <a:lnSpc>
                <a:spcPct val="70000"/>
              </a:lnSpc>
              <a:spcBef>
                <a:spcPts val="600"/>
              </a:spcBef>
              <a:spcAft>
                <a:spcPts val="0"/>
              </a:spcAft>
              <a:buClr>
                <a:schemeClr val="dk1"/>
              </a:buClr>
              <a:buSzPts val="1200"/>
              <a:buFont typeface="Courier New"/>
              <a:buNone/>
            </a:pPr>
            <a:r>
              <a:rPr b="0" i="0" lang="en-US" sz="1200" u="none" cap="none" strike="noStrike">
                <a:solidFill>
                  <a:schemeClr val="dk1"/>
                </a:solidFill>
                <a:latin typeface="Courier New"/>
                <a:ea typeface="Courier New"/>
                <a:cs typeface="Courier New"/>
                <a:sym typeface="Courier New"/>
              </a:rPr>
              <a:t> </a:t>
            </a:r>
            <a:endParaRPr b="0" i="0" sz="1200" u="none" cap="none" strike="noStrike">
              <a:solidFill>
                <a:schemeClr val="dk1"/>
              </a:solidFill>
              <a:latin typeface="Courier New"/>
              <a:ea typeface="Courier New"/>
              <a:cs typeface="Courier New"/>
              <a:sym typeface="Courier New"/>
            </a:endParaRPr>
          </a:p>
          <a:p>
            <a:pPr indent="0" lvl="0" marL="0" marR="0" rtl="0" algn="l">
              <a:lnSpc>
                <a:spcPct val="70000"/>
              </a:lnSpc>
              <a:spcBef>
                <a:spcPts val="600"/>
              </a:spcBef>
              <a:spcAft>
                <a:spcPts val="0"/>
              </a:spcAft>
              <a:buClr>
                <a:schemeClr val="dk1"/>
              </a:buClr>
              <a:buSzPts val="1200"/>
              <a:buFont typeface="Courier New"/>
              <a:buNone/>
            </a:pPr>
            <a:r>
              <a:rPr b="0" i="0" lang="en-US" sz="1200" u="none" cap="none" strike="noStrike">
                <a:solidFill>
                  <a:schemeClr val="dk1"/>
                </a:solidFill>
                <a:latin typeface="Courier New"/>
                <a:ea typeface="Courier New"/>
                <a:cs typeface="Courier New"/>
                <a:sym typeface="Courier New"/>
              </a:rPr>
              <a:t>classSingleDimensionArray</a:t>
            </a:r>
            <a:endParaRPr b="0" i="0" sz="1200" u="none" cap="none" strike="noStrike">
              <a:solidFill>
                <a:schemeClr val="dk1"/>
              </a:solidFill>
              <a:latin typeface="Courier New"/>
              <a:ea typeface="Courier New"/>
              <a:cs typeface="Courier New"/>
              <a:sym typeface="Courier New"/>
            </a:endParaRPr>
          </a:p>
          <a:p>
            <a:pPr indent="0" lvl="0" marL="0" marR="0" rtl="0" algn="l">
              <a:lnSpc>
                <a:spcPct val="70000"/>
              </a:lnSpc>
              <a:spcBef>
                <a:spcPts val="600"/>
              </a:spcBef>
              <a:spcAft>
                <a:spcPts val="0"/>
              </a:spcAft>
              <a:buClr>
                <a:schemeClr val="dk1"/>
              </a:buClr>
              <a:buSzPts val="1200"/>
              <a:buFont typeface="Courier New"/>
              <a:buNone/>
            </a:pPr>
            <a:r>
              <a:rPr b="0" i="0" lang="en-US" sz="1200" u="none" cap="none" strike="noStrike">
                <a:solidFill>
                  <a:schemeClr val="dk1"/>
                </a:solidFill>
                <a:latin typeface="Courier New"/>
                <a:ea typeface="Courier New"/>
                <a:cs typeface="Courier New"/>
                <a:sym typeface="Courier New"/>
              </a:rPr>
              <a:t>{ </a:t>
            </a:r>
            <a:endParaRPr b="0" i="0" sz="1200" u="none" cap="none" strike="noStrike">
              <a:solidFill>
                <a:schemeClr val="dk1"/>
              </a:solidFill>
              <a:latin typeface="Courier New"/>
              <a:ea typeface="Courier New"/>
              <a:cs typeface="Courier New"/>
              <a:sym typeface="Courier New"/>
            </a:endParaRPr>
          </a:p>
          <a:p>
            <a:pPr indent="0" lvl="1" marL="0" marR="0" rtl="0" algn="l">
              <a:lnSpc>
                <a:spcPct val="70000"/>
              </a:lnSpc>
              <a:spcBef>
                <a:spcPts val="600"/>
              </a:spcBef>
              <a:spcAft>
                <a:spcPts val="0"/>
              </a:spcAft>
              <a:buClr>
                <a:schemeClr val="dk1"/>
              </a:buClr>
              <a:buSzPts val="1200"/>
              <a:buFont typeface="Courier New"/>
              <a:buNone/>
            </a:pPr>
            <a:r>
              <a:rPr b="0" i="0" lang="en-US" sz="1200" u="none" cap="none" strike="noStrike">
                <a:solidFill>
                  <a:schemeClr val="dk1"/>
                </a:solidFill>
                <a:latin typeface="Courier New"/>
                <a:ea typeface="Courier New"/>
                <a:cs typeface="Courier New"/>
                <a:sym typeface="Courier New"/>
              </a:rPr>
              <a:t>static void Main(string[] args) </a:t>
            </a:r>
            <a:endParaRPr b="0" i="0" sz="1200" u="none" cap="none" strike="noStrike">
              <a:solidFill>
                <a:schemeClr val="dk1"/>
              </a:solidFill>
              <a:latin typeface="Courier New"/>
              <a:ea typeface="Courier New"/>
              <a:cs typeface="Courier New"/>
              <a:sym typeface="Courier New"/>
            </a:endParaRPr>
          </a:p>
          <a:p>
            <a:pPr indent="0" lvl="1" marL="0" marR="0" rtl="0" algn="l">
              <a:lnSpc>
                <a:spcPct val="70000"/>
              </a:lnSpc>
              <a:spcBef>
                <a:spcPts val="600"/>
              </a:spcBef>
              <a:spcAft>
                <a:spcPts val="0"/>
              </a:spcAft>
              <a:buClr>
                <a:schemeClr val="dk1"/>
              </a:buClr>
              <a:buSzPts val="1200"/>
              <a:buFont typeface="Courier New"/>
              <a:buNone/>
            </a:pPr>
            <a:r>
              <a:rPr b="0" i="0" lang="en-US" sz="1200" u="none" cap="none" strike="noStrike">
                <a:solidFill>
                  <a:schemeClr val="dk1"/>
                </a:solidFill>
                <a:latin typeface="Courier New"/>
                <a:ea typeface="Courier New"/>
                <a:cs typeface="Courier New"/>
                <a:sym typeface="Courier New"/>
              </a:rPr>
              <a:t>{ </a:t>
            </a:r>
            <a:endParaRPr b="0" i="0" sz="1200" u="none" cap="none" strike="noStrike">
              <a:solidFill>
                <a:schemeClr val="dk1"/>
              </a:solidFill>
              <a:latin typeface="Courier New"/>
              <a:ea typeface="Courier New"/>
              <a:cs typeface="Courier New"/>
              <a:sym typeface="Courier New"/>
            </a:endParaRPr>
          </a:p>
          <a:p>
            <a:pPr indent="0" lvl="2" marL="0" marR="0" rtl="0" algn="l">
              <a:lnSpc>
                <a:spcPct val="70000"/>
              </a:lnSpc>
              <a:spcBef>
                <a:spcPts val="600"/>
              </a:spcBef>
              <a:spcAft>
                <a:spcPts val="0"/>
              </a:spcAft>
              <a:buClr>
                <a:schemeClr val="dk1"/>
              </a:buClr>
              <a:buSzPts val="1200"/>
              <a:buFont typeface="Courier New"/>
              <a:buNone/>
            </a:pPr>
            <a:r>
              <a:rPr b="0" i="0" lang="en-US" sz="1200" u="none" cap="none" strike="noStrike">
                <a:solidFill>
                  <a:schemeClr val="dk1"/>
                </a:solidFill>
                <a:latin typeface="Courier New"/>
                <a:ea typeface="Courier New"/>
                <a:cs typeface="Courier New"/>
                <a:sym typeface="Courier New"/>
              </a:rPr>
              <a:t>string[] students = new string[3] {“James”, “Alex”, “Fernando”}; </a:t>
            </a:r>
            <a:endParaRPr b="0" i="0" sz="1200" u="none" cap="none" strike="noStrike">
              <a:solidFill>
                <a:schemeClr val="dk1"/>
              </a:solidFill>
              <a:latin typeface="Courier New"/>
              <a:ea typeface="Courier New"/>
              <a:cs typeface="Courier New"/>
              <a:sym typeface="Courier New"/>
            </a:endParaRPr>
          </a:p>
          <a:p>
            <a:pPr indent="0" lvl="2" marL="0" marR="0" rtl="0" algn="l">
              <a:lnSpc>
                <a:spcPct val="70000"/>
              </a:lnSpc>
              <a:spcBef>
                <a:spcPts val="600"/>
              </a:spcBef>
              <a:spcAft>
                <a:spcPts val="0"/>
              </a:spcAft>
              <a:buClr>
                <a:schemeClr val="dk1"/>
              </a:buClr>
              <a:buSzPts val="1200"/>
              <a:buFont typeface="Courier New"/>
              <a:buNone/>
            </a:pPr>
            <a:r>
              <a:rPr b="0" i="0" lang="en-US" sz="1200" u="none" cap="none" strike="noStrike">
                <a:solidFill>
                  <a:schemeClr val="dk1"/>
                </a:solidFill>
                <a:latin typeface="Courier New"/>
                <a:ea typeface="Courier New"/>
                <a:cs typeface="Courier New"/>
                <a:sym typeface="Courier New"/>
              </a:rPr>
              <a:t>for (int i=0; i&lt;students.Length; i++) </a:t>
            </a:r>
            <a:endParaRPr b="0" i="0" sz="1200" u="none" cap="none" strike="noStrike">
              <a:solidFill>
                <a:schemeClr val="dk1"/>
              </a:solidFill>
              <a:latin typeface="Courier New"/>
              <a:ea typeface="Courier New"/>
              <a:cs typeface="Courier New"/>
              <a:sym typeface="Courier New"/>
            </a:endParaRPr>
          </a:p>
          <a:p>
            <a:pPr indent="0" lvl="2" marL="0" marR="0" rtl="0" algn="l">
              <a:lnSpc>
                <a:spcPct val="70000"/>
              </a:lnSpc>
              <a:spcBef>
                <a:spcPts val="600"/>
              </a:spcBef>
              <a:spcAft>
                <a:spcPts val="0"/>
              </a:spcAft>
              <a:buClr>
                <a:schemeClr val="dk1"/>
              </a:buClr>
              <a:buSzPts val="1200"/>
              <a:buFont typeface="Courier New"/>
              <a:buNone/>
            </a:pPr>
            <a:r>
              <a:rPr b="0" i="0" lang="en-US" sz="1200" u="none" cap="none" strike="noStrike">
                <a:solidFill>
                  <a:schemeClr val="dk1"/>
                </a:solidFill>
                <a:latin typeface="Courier New"/>
                <a:ea typeface="Courier New"/>
                <a:cs typeface="Courier New"/>
                <a:sym typeface="Courier New"/>
              </a:rPr>
              <a:t>{ </a:t>
            </a:r>
            <a:endParaRPr b="0" i="0" sz="1200" u="none" cap="none" strike="noStrike">
              <a:solidFill>
                <a:schemeClr val="dk1"/>
              </a:solidFill>
              <a:latin typeface="Courier New"/>
              <a:ea typeface="Courier New"/>
              <a:cs typeface="Courier New"/>
              <a:sym typeface="Courier New"/>
            </a:endParaRPr>
          </a:p>
          <a:p>
            <a:pPr indent="0" lvl="3" marL="0" marR="0" rtl="0" algn="l">
              <a:lnSpc>
                <a:spcPct val="70000"/>
              </a:lnSpc>
              <a:spcBef>
                <a:spcPts val="600"/>
              </a:spcBef>
              <a:spcAft>
                <a:spcPts val="0"/>
              </a:spcAft>
              <a:buClr>
                <a:schemeClr val="dk1"/>
              </a:buClr>
              <a:buSzPts val="1200"/>
              <a:buFont typeface="Courier New"/>
              <a:buNone/>
            </a:pPr>
            <a:r>
              <a:rPr b="0" i="0" lang="en-US" sz="1200" u="none" cap="none" strike="noStrike">
                <a:solidFill>
                  <a:schemeClr val="dk1"/>
                </a:solidFill>
                <a:latin typeface="Courier New"/>
                <a:ea typeface="Courier New"/>
                <a:cs typeface="Courier New"/>
                <a:sym typeface="Courier New"/>
              </a:rPr>
              <a:t>Console.WriteLine(students[i]); </a:t>
            </a:r>
            <a:endParaRPr b="0" i="0" sz="1200" u="none" cap="none" strike="noStrike">
              <a:solidFill>
                <a:schemeClr val="dk1"/>
              </a:solidFill>
              <a:latin typeface="Courier New"/>
              <a:ea typeface="Courier New"/>
              <a:cs typeface="Courier New"/>
              <a:sym typeface="Courier New"/>
            </a:endParaRPr>
          </a:p>
          <a:p>
            <a:pPr indent="0" lvl="2" marL="0" marR="0" rtl="0" algn="l">
              <a:lnSpc>
                <a:spcPct val="70000"/>
              </a:lnSpc>
              <a:spcBef>
                <a:spcPts val="600"/>
              </a:spcBef>
              <a:spcAft>
                <a:spcPts val="0"/>
              </a:spcAft>
              <a:buClr>
                <a:schemeClr val="dk1"/>
              </a:buClr>
              <a:buSzPts val="1200"/>
              <a:buFont typeface="Courier New"/>
              <a:buNone/>
            </a:pPr>
            <a:r>
              <a:rPr b="0" i="0" lang="en-US" sz="1200" u="none" cap="none" strike="noStrike">
                <a:solidFill>
                  <a:schemeClr val="dk1"/>
                </a:solidFill>
                <a:latin typeface="Courier New"/>
                <a:ea typeface="Courier New"/>
                <a:cs typeface="Courier New"/>
                <a:sym typeface="Courier New"/>
              </a:rPr>
              <a:t>} </a:t>
            </a:r>
            <a:endParaRPr b="0" i="0" sz="1200" u="none" cap="none" strike="noStrike">
              <a:solidFill>
                <a:schemeClr val="dk1"/>
              </a:solidFill>
              <a:latin typeface="Courier New"/>
              <a:ea typeface="Courier New"/>
              <a:cs typeface="Courier New"/>
              <a:sym typeface="Courier New"/>
            </a:endParaRPr>
          </a:p>
          <a:p>
            <a:pPr indent="0" lvl="1" marL="0" marR="0" rtl="0" algn="l">
              <a:lnSpc>
                <a:spcPct val="70000"/>
              </a:lnSpc>
              <a:spcBef>
                <a:spcPts val="600"/>
              </a:spcBef>
              <a:spcAft>
                <a:spcPts val="0"/>
              </a:spcAft>
              <a:buClr>
                <a:schemeClr val="dk1"/>
              </a:buClr>
              <a:buSzPts val="1200"/>
              <a:buFont typeface="Courier New"/>
              <a:buNone/>
            </a:pPr>
            <a:r>
              <a:rPr b="0" i="0" lang="en-US" sz="1200" u="none" cap="none" strike="noStrike">
                <a:solidFill>
                  <a:schemeClr val="dk1"/>
                </a:solidFill>
                <a:latin typeface="Courier New"/>
                <a:ea typeface="Courier New"/>
                <a:cs typeface="Courier New"/>
                <a:sym typeface="Courier New"/>
              </a:rPr>
              <a:t>}</a:t>
            </a:r>
            <a:endParaRPr b="0" i="0" sz="1200" u="none" cap="none" strike="noStrike">
              <a:solidFill>
                <a:schemeClr val="dk1"/>
              </a:solidFill>
              <a:latin typeface="Courier New"/>
              <a:ea typeface="Courier New"/>
              <a:cs typeface="Courier New"/>
              <a:sym typeface="Courier New"/>
            </a:endParaRPr>
          </a:p>
          <a:p>
            <a:pPr indent="0" lvl="0" marL="0" marR="0" rtl="0" algn="l">
              <a:lnSpc>
                <a:spcPct val="70000"/>
              </a:lnSpc>
              <a:spcBef>
                <a:spcPts val="600"/>
              </a:spcBef>
              <a:spcAft>
                <a:spcPts val="0"/>
              </a:spcAft>
              <a:buClr>
                <a:schemeClr val="dk1"/>
              </a:buClr>
              <a:buSzPts val="1200"/>
              <a:buFont typeface="Courier New"/>
              <a:buNone/>
            </a:pPr>
            <a:r>
              <a:rPr b="0" i="0" lang="en-US" sz="1200" u="none" cap="none" strike="noStrike">
                <a:solidFill>
                  <a:schemeClr val="dk1"/>
                </a:solidFill>
                <a:latin typeface="Courier New"/>
                <a:ea typeface="Courier New"/>
                <a:cs typeface="Courier New"/>
                <a:sym typeface="Courier New"/>
              </a:rPr>
              <a:t>}</a:t>
            </a:r>
            <a:endParaRPr b="0" i="0" sz="1200" u="none" cap="none" strike="noStrike">
              <a:solidFill>
                <a:schemeClr val="dk1"/>
              </a:solidFill>
              <a:latin typeface="Courier New"/>
              <a:ea typeface="Courier New"/>
              <a:cs typeface="Courier New"/>
              <a:sym typeface="Courier New"/>
            </a:endParaRPr>
          </a:p>
          <a:p>
            <a:pPr indent="0" lvl="0" marL="0" marR="0" rtl="0" algn="l">
              <a:lnSpc>
                <a:spcPct val="70000"/>
              </a:lnSpc>
              <a:spcBef>
                <a:spcPts val="600"/>
              </a:spcBef>
              <a:spcAft>
                <a:spcPts val="0"/>
              </a:spcAft>
              <a:buClr>
                <a:schemeClr val="dk1"/>
              </a:buClr>
              <a:buSzPts val="1200"/>
              <a:buFont typeface="Courier New"/>
              <a:buNone/>
            </a:pPr>
            <a:r>
              <a:t/>
            </a:r>
            <a:endParaRPr b="0" i="0" sz="1200" u="none" cap="none" strike="noStrike">
              <a:solidFill>
                <a:schemeClr val="dk1"/>
              </a:solidFill>
              <a:latin typeface="Courier New"/>
              <a:ea typeface="Courier New"/>
              <a:cs typeface="Courier New"/>
              <a:sym typeface="Courier New"/>
            </a:endParaRPr>
          </a:p>
          <a:p>
            <a:pPr indent="0" lvl="0" marL="0" marR="0" rtl="0" algn="l">
              <a:lnSpc>
                <a:spcPct val="70000"/>
              </a:lnSpc>
              <a:spcBef>
                <a:spcPts val="600"/>
              </a:spcBef>
              <a:spcAft>
                <a:spcPts val="0"/>
              </a:spcAft>
              <a:buClr>
                <a:schemeClr val="dk1"/>
              </a:buClr>
              <a:buSzPts val="1200"/>
              <a:buFont typeface="Courier New"/>
              <a:buNone/>
            </a:pPr>
            <a:r>
              <a:t/>
            </a:r>
            <a:endParaRPr b="0" i="0" sz="1200"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18"/>
          <p:cNvSpPr txBox="1"/>
          <p:nvPr>
            <p:ph type="title"/>
          </p:nvPr>
        </p:nvSpPr>
        <p:spPr>
          <a:xfrm>
            <a:off x="30481" y="20321"/>
            <a:ext cx="12115798" cy="68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n-US"/>
              <a:t>Single-dimensional Arrays 3-3</a:t>
            </a:r>
            <a:endParaRPr/>
          </a:p>
        </p:txBody>
      </p:sp>
      <p:sp>
        <p:nvSpPr>
          <p:cNvPr id="232" name="Google Shape;232;p18"/>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233" name="Google Shape;233;p18"/>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234" name="Google Shape;234;p18"/>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Noto Sans Symbols"/>
              <a:buNone/>
            </a:pPr>
            <a:r>
              <a:rPr b="0" i="0" lang="en-US" sz="1200" u="none" cap="none" strike="noStrike">
                <a:solidFill>
                  <a:schemeClr val="lt1"/>
                </a:solidFill>
                <a:latin typeface="Calibri"/>
                <a:ea typeface="Calibri"/>
                <a:cs typeface="Calibri"/>
                <a:sym typeface="Calibri"/>
              </a:rPr>
              <a:t>Building Applications Using C# / Session 5</a:t>
            </a:r>
            <a:endParaRPr b="0" i="0" sz="1200" u="none" cap="none" strike="noStrike">
              <a:solidFill>
                <a:schemeClr val="lt1"/>
              </a:solidFill>
              <a:latin typeface="Calibri"/>
              <a:ea typeface="Calibri"/>
              <a:cs typeface="Calibri"/>
              <a:sym typeface="Calibri"/>
            </a:endParaRPr>
          </a:p>
        </p:txBody>
      </p:sp>
      <p:sp>
        <p:nvSpPr>
          <p:cNvPr id="235" name="Google Shape;235;p18"/>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236" name="Google Shape;236;p18"/>
          <p:cNvSpPr txBox="1"/>
          <p:nvPr/>
        </p:nvSpPr>
        <p:spPr>
          <a:xfrm>
            <a:off x="1752600" y="976313"/>
            <a:ext cx="8686800" cy="4525962"/>
          </a:xfrm>
          <a:prstGeom prst="rect">
            <a:avLst/>
          </a:prstGeom>
          <a:noFill/>
          <a:ln>
            <a:noFill/>
          </a:ln>
        </p:spPr>
        <p:txBody>
          <a:bodyPr anchorCtr="0" anchor="t" bIns="45700" lIns="91425" spcFirstLastPara="1" rIns="91425" wrap="square" tIns="45700">
            <a:noAutofit/>
          </a:bodyPr>
          <a:lstStyle/>
          <a:p>
            <a:pPr indent="-342900" lvl="1" marL="342900" marR="0" rtl="0" algn="l">
              <a:lnSpc>
                <a:spcPct val="70000"/>
              </a:lnSpc>
              <a:spcBef>
                <a:spcPts val="0"/>
              </a:spcBef>
              <a:spcAft>
                <a:spcPts val="0"/>
              </a:spcAft>
              <a:buClr>
                <a:srgbClr val="004E4C"/>
              </a:buClr>
              <a:buSzPts val="1200"/>
              <a:buFont typeface="Noto Sans Symbols"/>
              <a:buChar char="◆"/>
            </a:pPr>
            <a:r>
              <a:rPr b="0" i="0" lang="en-US" sz="2400" u="none" cap="none" strike="noStrike">
                <a:solidFill>
                  <a:srgbClr val="000000"/>
                </a:solidFill>
                <a:latin typeface="Calibri"/>
                <a:ea typeface="Calibri"/>
                <a:cs typeface="Calibri"/>
                <a:sym typeface="Calibri"/>
              </a:rPr>
              <a:t>In the code:</a:t>
            </a:r>
            <a:endParaRPr/>
          </a:p>
          <a:p>
            <a:pPr indent="-285750" lvl="1" marL="742950" marR="0" rtl="0" algn="l">
              <a:lnSpc>
                <a:spcPct val="70000"/>
              </a:lnSpc>
              <a:spcBef>
                <a:spcPts val="440"/>
              </a:spcBef>
              <a:spcAft>
                <a:spcPts val="0"/>
              </a:spcAft>
              <a:buClr>
                <a:srgbClr val="006666"/>
              </a:buClr>
              <a:buSzPts val="1100"/>
              <a:buFont typeface="Noto Sans Symbols"/>
              <a:buChar char="🞛"/>
            </a:pPr>
            <a:r>
              <a:rPr b="0" i="0" lang="en-US" sz="2200" u="none" cap="none" strike="noStrike">
                <a:solidFill>
                  <a:srgbClr val="000000"/>
                </a:solidFill>
                <a:latin typeface="Calibri"/>
                <a:ea typeface="Calibri"/>
                <a:cs typeface="Calibri"/>
                <a:sym typeface="Calibri"/>
              </a:rPr>
              <a:t>The class </a:t>
            </a:r>
            <a:r>
              <a:rPr b="1" i="0" lang="en-US" sz="2200" u="none" cap="none" strike="noStrike">
                <a:solidFill>
                  <a:srgbClr val="000000"/>
                </a:solidFill>
                <a:latin typeface="Arial"/>
                <a:ea typeface="Arial"/>
                <a:cs typeface="Arial"/>
                <a:sym typeface="Arial"/>
              </a:rPr>
              <a:t>SingleDimensionArray</a:t>
            </a:r>
            <a:r>
              <a:rPr b="1" i="0" lang="en-US" sz="2200" u="none" cap="none" strike="noStrike">
                <a:solidFill>
                  <a:srgbClr val="000000"/>
                </a:solidFill>
                <a:latin typeface="Calibri"/>
                <a:ea typeface="Calibri"/>
                <a:cs typeface="Calibri"/>
                <a:sym typeface="Calibri"/>
              </a:rPr>
              <a:t> </a:t>
            </a:r>
            <a:r>
              <a:rPr b="0" i="0" lang="en-US" sz="2200" u="none" cap="none" strike="noStrike">
                <a:solidFill>
                  <a:srgbClr val="000000"/>
                </a:solidFill>
                <a:latin typeface="Calibri"/>
                <a:ea typeface="Calibri"/>
                <a:cs typeface="Calibri"/>
                <a:sym typeface="Calibri"/>
              </a:rPr>
              <a:t>stores the names of the students in the students array.</a:t>
            </a:r>
            <a:endParaRPr b="0" i="0" sz="2200" u="none" cap="none" strike="noStrike">
              <a:solidFill>
                <a:srgbClr val="000000"/>
              </a:solidFill>
              <a:latin typeface="Calibri"/>
              <a:ea typeface="Calibri"/>
              <a:cs typeface="Calibri"/>
              <a:sym typeface="Calibri"/>
            </a:endParaRPr>
          </a:p>
          <a:p>
            <a:pPr indent="-285750" lvl="1" marL="742950" marR="0" rtl="0" algn="l">
              <a:lnSpc>
                <a:spcPct val="70000"/>
              </a:lnSpc>
              <a:spcBef>
                <a:spcPts val="440"/>
              </a:spcBef>
              <a:spcAft>
                <a:spcPts val="0"/>
              </a:spcAft>
              <a:buClr>
                <a:srgbClr val="006666"/>
              </a:buClr>
              <a:buSzPts val="1100"/>
              <a:buFont typeface="Noto Sans Symbols"/>
              <a:buChar char="🞛"/>
            </a:pPr>
            <a:r>
              <a:rPr b="0" i="0" lang="en-US" sz="2200" u="none" cap="none" strike="noStrike">
                <a:solidFill>
                  <a:srgbClr val="000000"/>
                </a:solidFill>
                <a:latin typeface="Calibri"/>
                <a:ea typeface="Calibri"/>
                <a:cs typeface="Calibri"/>
                <a:sym typeface="Calibri"/>
              </a:rPr>
              <a:t>An integer variable </a:t>
            </a:r>
            <a:r>
              <a:rPr b="0" i="0" lang="en-US" sz="2200" u="none" cap="none" strike="noStrike">
                <a:solidFill>
                  <a:srgbClr val="000000"/>
                </a:solidFill>
                <a:latin typeface="Arial"/>
                <a:ea typeface="Arial"/>
                <a:cs typeface="Arial"/>
                <a:sym typeface="Arial"/>
              </a:rPr>
              <a:t>i</a:t>
            </a:r>
            <a:r>
              <a:rPr b="0" i="0" lang="en-US" sz="2200" u="none" cap="none" strike="noStrike">
                <a:solidFill>
                  <a:srgbClr val="000000"/>
                </a:solidFill>
                <a:latin typeface="Calibri"/>
                <a:ea typeface="Calibri"/>
                <a:cs typeface="Calibri"/>
                <a:sym typeface="Calibri"/>
              </a:rPr>
              <a:t> is declared in the </a:t>
            </a:r>
            <a:r>
              <a:rPr b="0" i="0" lang="en-US" sz="2200" u="none" cap="none" strike="noStrike">
                <a:solidFill>
                  <a:srgbClr val="000000"/>
                </a:solidFill>
                <a:latin typeface="Arial"/>
                <a:ea typeface="Arial"/>
                <a:cs typeface="Arial"/>
                <a:sym typeface="Arial"/>
              </a:rPr>
              <a:t>for</a:t>
            </a:r>
            <a:r>
              <a:rPr b="0" i="0" lang="en-US" sz="2200" u="none" cap="none" strike="noStrike">
                <a:solidFill>
                  <a:srgbClr val="000000"/>
                </a:solidFill>
                <a:latin typeface="Calibri"/>
                <a:ea typeface="Calibri"/>
                <a:cs typeface="Calibri"/>
                <a:sym typeface="Calibri"/>
              </a:rPr>
              <a:t> loop that indicates the total number of students to be displayed. </a:t>
            </a:r>
            <a:endParaRPr/>
          </a:p>
          <a:p>
            <a:pPr indent="-285750" lvl="1" marL="742950" marR="0" rtl="0" algn="l">
              <a:lnSpc>
                <a:spcPct val="70000"/>
              </a:lnSpc>
              <a:spcBef>
                <a:spcPts val="440"/>
              </a:spcBef>
              <a:spcAft>
                <a:spcPts val="0"/>
              </a:spcAft>
              <a:buClr>
                <a:srgbClr val="006666"/>
              </a:buClr>
              <a:buSzPts val="1100"/>
              <a:buFont typeface="Noto Sans Symbols"/>
              <a:buChar char="🞛"/>
            </a:pPr>
            <a:r>
              <a:rPr b="0" i="0" lang="en-US" sz="2200" u="none" cap="none" strike="noStrike">
                <a:solidFill>
                  <a:srgbClr val="000000"/>
                </a:solidFill>
                <a:latin typeface="Calibri"/>
                <a:ea typeface="Calibri"/>
                <a:cs typeface="Calibri"/>
                <a:sym typeface="Calibri"/>
              </a:rPr>
              <a:t>Using the </a:t>
            </a:r>
            <a:r>
              <a:rPr b="0" i="0" lang="en-US" sz="2200" u="none" cap="none" strike="noStrike">
                <a:solidFill>
                  <a:srgbClr val="000000"/>
                </a:solidFill>
                <a:latin typeface="Arial"/>
                <a:ea typeface="Arial"/>
                <a:cs typeface="Arial"/>
                <a:sym typeface="Arial"/>
              </a:rPr>
              <a:t>for</a:t>
            </a:r>
            <a:r>
              <a:rPr b="0" i="0" lang="en-US" sz="2200" u="none" cap="none" strike="noStrike">
                <a:solidFill>
                  <a:srgbClr val="000000"/>
                </a:solidFill>
                <a:latin typeface="Calibri"/>
                <a:ea typeface="Calibri"/>
                <a:cs typeface="Calibri"/>
                <a:sym typeface="Calibri"/>
              </a:rPr>
              <a:t> loop, the names of the students are displayed as the output.</a:t>
            </a:r>
            <a:endParaRPr b="0" i="0" sz="22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342900" lvl="2" marL="800100" marR="0" rtl="0" algn="l">
              <a:lnSpc>
                <a:spcPct val="70000"/>
              </a:lnSpc>
              <a:spcBef>
                <a:spcPts val="400"/>
              </a:spcBef>
              <a:spcAft>
                <a:spcPts val="0"/>
              </a:spcAft>
              <a:buClr>
                <a:srgbClr val="004E4C"/>
              </a:buClr>
              <a:buSzPts val="1000"/>
              <a:buFont typeface="Arial"/>
              <a:buNone/>
            </a:pPr>
            <a:r>
              <a:rPr b="0" i="0" lang="en-US" sz="2000" u="none" cap="none" strike="noStrike">
                <a:solidFill>
                  <a:srgbClr val="000000"/>
                </a:solidFill>
                <a:latin typeface="Arial"/>
                <a:ea typeface="Arial"/>
                <a:cs typeface="Arial"/>
                <a:sym typeface="Arial"/>
              </a:rPr>
              <a:t>James</a:t>
            </a:r>
            <a:endParaRPr b="0" i="0" sz="2000" u="none" cap="none" strike="noStrike">
              <a:solidFill>
                <a:srgbClr val="000000"/>
              </a:solidFill>
              <a:latin typeface="Arial"/>
              <a:ea typeface="Arial"/>
              <a:cs typeface="Arial"/>
              <a:sym typeface="Arial"/>
            </a:endParaRPr>
          </a:p>
          <a:p>
            <a:pPr indent="-342900" lvl="2" marL="800100" marR="0" rtl="0" algn="l">
              <a:lnSpc>
                <a:spcPct val="70000"/>
              </a:lnSpc>
              <a:spcBef>
                <a:spcPts val="400"/>
              </a:spcBef>
              <a:spcAft>
                <a:spcPts val="0"/>
              </a:spcAft>
              <a:buClr>
                <a:srgbClr val="004E4C"/>
              </a:buClr>
              <a:buSzPts val="1000"/>
              <a:buFont typeface="Arial"/>
              <a:buNone/>
            </a:pPr>
            <a:r>
              <a:rPr b="0" i="0" lang="en-US" sz="2000" u="none" cap="none" strike="noStrike">
                <a:solidFill>
                  <a:srgbClr val="000000"/>
                </a:solidFill>
                <a:latin typeface="Arial"/>
                <a:ea typeface="Arial"/>
                <a:cs typeface="Arial"/>
                <a:sym typeface="Arial"/>
              </a:rPr>
              <a:t>Alex</a:t>
            </a:r>
            <a:endParaRPr b="0" i="0" sz="2000" u="none" cap="none" strike="noStrike">
              <a:solidFill>
                <a:srgbClr val="000000"/>
              </a:solidFill>
              <a:latin typeface="Arial"/>
              <a:ea typeface="Arial"/>
              <a:cs typeface="Arial"/>
              <a:sym typeface="Arial"/>
            </a:endParaRPr>
          </a:p>
          <a:p>
            <a:pPr indent="-342900" lvl="2" marL="800100" marR="0" rtl="0" algn="l">
              <a:lnSpc>
                <a:spcPct val="70000"/>
              </a:lnSpc>
              <a:spcBef>
                <a:spcPts val="400"/>
              </a:spcBef>
              <a:spcAft>
                <a:spcPts val="0"/>
              </a:spcAft>
              <a:buClr>
                <a:srgbClr val="004E4C"/>
              </a:buClr>
              <a:buSzPts val="1000"/>
              <a:buFont typeface="Arial"/>
              <a:buNone/>
            </a:pPr>
            <a:r>
              <a:rPr b="0" i="0" lang="en-US" sz="2000" u="none" cap="none" strike="noStrike">
                <a:solidFill>
                  <a:srgbClr val="000000"/>
                </a:solidFill>
                <a:latin typeface="Arial"/>
                <a:ea typeface="Arial"/>
                <a:cs typeface="Arial"/>
                <a:sym typeface="Arial"/>
              </a:rPr>
              <a:t>Fernando</a:t>
            </a:r>
            <a:endParaRPr b="0" i="0" sz="2000" u="none" cap="none" strike="noStrike">
              <a:solidFill>
                <a:srgbClr val="000000"/>
              </a:solidFill>
              <a:latin typeface="Arial"/>
              <a:ea typeface="Arial"/>
              <a:cs typeface="Arial"/>
              <a:sym typeface="Arial"/>
            </a:endParaRPr>
          </a:p>
          <a:p>
            <a:pPr indent="-241300" lvl="1" marL="342900" marR="0" rtl="0" algn="l">
              <a:lnSpc>
                <a:spcPct val="70000"/>
              </a:lnSpc>
              <a:spcBef>
                <a:spcPts val="320"/>
              </a:spcBef>
              <a:spcAft>
                <a:spcPts val="0"/>
              </a:spcAft>
              <a:buClr>
                <a:srgbClr val="10253F"/>
              </a:buClr>
              <a:buSzPts val="1600"/>
              <a:buFont typeface="Noto Sans Symbols"/>
              <a:buNone/>
            </a:pPr>
            <a:r>
              <a:t/>
            </a:r>
            <a:endParaRPr b="0" i="0" sz="16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800100" marR="0" rtl="0" algn="l">
              <a:lnSpc>
                <a:spcPct val="70000"/>
              </a:lnSpc>
              <a:spcBef>
                <a:spcPts val="280"/>
              </a:spcBef>
              <a:spcAft>
                <a:spcPts val="0"/>
              </a:spcAft>
              <a:buClr>
                <a:srgbClr val="10253F"/>
              </a:buClr>
              <a:buSzPts val="1400"/>
              <a:buFont typeface="Arial"/>
              <a:buNone/>
            </a:pPr>
            <a:r>
              <a:t/>
            </a:r>
            <a:endParaRPr b="0" i="0" sz="1400" u="none" cap="none" strike="noStrike">
              <a:solidFill>
                <a:srgbClr val="000000"/>
              </a:solidFill>
              <a:latin typeface="Arial"/>
              <a:ea typeface="Arial"/>
              <a:cs typeface="Arial"/>
              <a:sym typeface="Arial"/>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28600" lvl="2" marL="1143000" marR="0" rtl="0" algn="l">
              <a:lnSpc>
                <a:spcPct val="100000"/>
              </a:lnSpc>
              <a:spcBef>
                <a:spcPts val="240"/>
              </a:spcBef>
              <a:spcAft>
                <a:spcPts val="0"/>
              </a:spcAft>
              <a:buClr>
                <a:srgbClr val="10253F"/>
              </a:buClr>
              <a:buSzPts val="1200"/>
              <a:buFont typeface="Calibri"/>
              <a:buNone/>
            </a:pPr>
            <a:r>
              <a:rPr b="0" i="0" lang="en-US" sz="1200" u="none" cap="none" strike="noStrike">
                <a:solidFill>
                  <a:srgbClr val="000000"/>
                </a:solidFill>
                <a:latin typeface="Calibri"/>
                <a:ea typeface="Calibri"/>
                <a:cs typeface="Calibri"/>
                <a:sym typeface="Calibri"/>
              </a:rPr>
              <a:t>   </a:t>
            </a:r>
            <a:endParaRPr b="0" i="0" sz="1800" u="none" cap="none" strike="noStrike">
              <a:solidFill>
                <a:srgbClr val="000000"/>
              </a:solidFill>
              <a:latin typeface="Arial"/>
              <a:ea typeface="Arial"/>
              <a:cs typeface="Arial"/>
              <a:sym typeface="Arial"/>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215900" lvl="0" marL="400050" marR="0" rtl="0" algn="l">
              <a:lnSpc>
                <a:spcPct val="10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139700" lvl="0" marL="342900" marR="0" rtl="0" algn="l">
              <a:lnSpc>
                <a:spcPct val="100000"/>
              </a:lnSpc>
              <a:spcBef>
                <a:spcPts val="640"/>
              </a:spcBef>
              <a:spcAft>
                <a:spcPts val="0"/>
              </a:spcAft>
              <a:buClr>
                <a:srgbClr val="10253F"/>
              </a:buClr>
              <a:buSzPts val="3200"/>
              <a:buFont typeface="Noto Sans Symbols"/>
              <a:buNone/>
            </a:pPr>
            <a:r>
              <a:t/>
            </a:r>
            <a:endParaRPr b="0" i="0" sz="3200" u="none" cap="none" strike="noStrike">
              <a:solidFill>
                <a:srgbClr val="000000"/>
              </a:solidFill>
              <a:latin typeface="Arial"/>
              <a:ea typeface="Arial"/>
              <a:cs typeface="Arial"/>
              <a:sym typeface="Arial"/>
            </a:endParaRPr>
          </a:p>
        </p:txBody>
      </p:sp>
      <p:sp>
        <p:nvSpPr>
          <p:cNvPr id="237" name="Google Shape;237;p18"/>
          <p:cNvSpPr txBox="1"/>
          <p:nvPr/>
        </p:nvSpPr>
        <p:spPr>
          <a:xfrm>
            <a:off x="1981200" y="3092451"/>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Output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9"/>
          <p:cNvSpPr txBox="1"/>
          <p:nvPr>
            <p:ph type="title"/>
          </p:nvPr>
        </p:nvSpPr>
        <p:spPr>
          <a:xfrm>
            <a:off x="30481" y="20321"/>
            <a:ext cx="12115798" cy="68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n-US"/>
              <a:t>Multi-dimensional Arrays 1-5</a:t>
            </a:r>
            <a:endParaRPr/>
          </a:p>
        </p:txBody>
      </p:sp>
      <p:sp>
        <p:nvSpPr>
          <p:cNvPr id="244" name="Google Shape;244;p19"/>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76200" lvl="1" marL="685800" rtl="0" algn="l">
              <a:lnSpc>
                <a:spcPct val="90000"/>
              </a:lnSpc>
              <a:spcBef>
                <a:spcPts val="0"/>
              </a:spcBef>
              <a:spcAft>
                <a:spcPts val="0"/>
              </a:spcAft>
              <a:buSzPts val="1600"/>
              <a:buFont typeface="Noto Sans Symbols"/>
              <a:buNone/>
            </a:pPr>
            <a:r>
              <a:t/>
            </a:r>
            <a:endParaRPr sz="1600"/>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101600" lvl="2" marL="1143000" rtl="0" algn="l">
              <a:lnSpc>
                <a:spcPct val="90000"/>
              </a:lnSpc>
              <a:spcBef>
                <a:spcPts val="500"/>
              </a:spcBef>
              <a:spcAft>
                <a:spcPts val="0"/>
              </a:spcAft>
              <a:buSzPts val="1200"/>
              <a:buFont typeface="Noto Sans Symbols"/>
              <a:buNone/>
            </a:pPr>
            <a:r>
              <a:rPr lang="en-US" sz="1200">
                <a:latin typeface="Calibri"/>
                <a:ea typeface="Calibri"/>
                <a:cs typeface="Calibri"/>
                <a:sym typeface="Calibri"/>
              </a:rPr>
              <a:t>   </a:t>
            </a:r>
            <a:endParaRPr sz="1800"/>
          </a:p>
          <a:p>
            <a:pPr indent="0" lvl="0" marL="228600" rtl="0" algn="l">
              <a:lnSpc>
                <a:spcPct val="90000"/>
              </a:lnSpc>
              <a:spcBef>
                <a:spcPts val="1000"/>
              </a:spcBef>
              <a:spcAft>
                <a:spcPts val="0"/>
              </a:spcAft>
              <a:buSzPts val="1800"/>
              <a:buNone/>
            </a:pPr>
            <a:r>
              <a:t/>
            </a:r>
            <a:endParaRPr sz="1800"/>
          </a:p>
          <a:p>
            <a:pPr indent="0" lvl="0" marL="228600" rtl="0" algn="l">
              <a:lnSpc>
                <a:spcPct val="90000"/>
              </a:lnSpc>
              <a:spcBef>
                <a:spcPts val="1000"/>
              </a:spcBef>
              <a:spcAft>
                <a:spcPts val="0"/>
              </a:spcAft>
              <a:buSzPts val="1800"/>
              <a:buNone/>
            </a:pPr>
            <a:r>
              <a:t/>
            </a:r>
            <a:endParaRPr sz="1800"/>
          </a:p>
          <a:p>
            <a:pPr indent="0" lvl="0" marL="228600" rtl="0" algn="l">
              <a:lnSpc>
                <a:spcPct val="90000"/>
              </a:lnSpc>
              <a:spcBef>
                <a:spcPts val="1000"/>
              </a:spcBef>
              <a:spcAft>
                <a:spcPts val="0"/>
              </a:spcAft>
              <a:buSzPts val="1800"/>
              <a:buNone/>
            </a:pPr>
            <a:r>
              <a:t/>
            </a:r>
            <a:endParaRPr sz="1800"/>
          </a:p>
          <a:p>
            <a:pPr indent="-50800" lvl="0" marL="228600" rtl="0" algn="l">
              <a:lnSpc>
                <a:spcPct val="90000"/>
              </a:lnSpc>
              <a:spcBef>
                <a:spcPts val="1000"/>
              </a:spcBef>
              <a:spcAft>
                <a:spcPts val="0"/>
              </a:spcAft>
              <a:buSzPts val="1800"/>
              <a:buFont typeface="Noto Sans Symbols"/>
              <a:buNone/>
            </a:pPr>
            <a:r>
              <a:t/>
            </a:r>
            <a:endParaRPr sz="1800"/>
          </a:p>
          <a:p>
            <a:pPr indent="-50800" lvl="0" marL="228600" rtl="0" algn="l">
              <a:lnSpc>
                <a:spcPct val="90000"/>
              </a:lnSpc>
              <a:spcBef>
                <a:spcPts val="1000"/>
              </a:spcBef>
              <a:spcAft>
                <a:spcPts val="0"/>
              </a:spcAft>
              <a:buSzPts val="1800"/>
              <a:buFont typeface="Noto Sans Symbols"/>
              <a:buNone/>
            </a:pPr>
            <a:r>
              <a:t/>
            </a:r>
            <a:endParaRPr sz="1800"/>
          </a:p>
          <a:p>
            <a:pPr indent="0" lvl="0" marL="400050" rtl="0" algn="l">
              <a:lnSpc>
                <a:spcPct val="90000"/>
              </a:lnSpc>
              <a:spcBef>
                <a:spcPts val="1000"/>
              </a:spcBef>
              <a:spcAft>
                <a:spcPts val="0"/>
              </a:spcAft>
              <a:buSzPts val="2000"/>
              <a:buNone/>
            </a:pPr>
            <a:r>
              <a:t/>
            </a:r>
            <a:endParaRPr sz="2000"/>
          </a:p>
          <a:p>
            <a:pPr indent="0" lvl="0" marL="228600" rtl="0" algn="l">
              <a:lnSpc>
                <a:spcPct val="90000"/>
              </a:lnSpc>
              <a:spcBef>
                <a:spcPts val="1000"/>
              </a:spcBef>
              <a:spcAft>
                <a:spcPts val="0"/>
              </a:spcAft>
              <a:buSzPts val="2800"/>
              <a:buNone/>
            </a:pPr>
            <a:r>
              <a:t/>
            </a:r>
            <a:endParaRPr/>
          </a:p>
        </p:txBody>
      </p:sp>
      <p:sp>
        <p:nvSpPr>
          <p:cNvPr id="245" name="Google Shape;245;p19"/>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246" name="Google Shape;246;p19"/>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Noto Sans Symbols"/>
              <a:buNone/>
            </a:pPr>
            <a:r>
              <a:rPr b="0" i="0" lang="en-US" sz="1200" u="none" cap="none" strike="noStrike">
                <a:solidFill>
                  <a:schemeClr val="lt1"/>
                </a:solidFill>
                <a:latin typeface="Calibri"/>
                <a:ea typeface="Calibri"/>
                <a:cs typeface="Calibri"/>
                <a:sym typeface="Calibri"/>
              </a:rPr>
              <a:t>Building Applications Using C# / Session 5</a:t>
            </a:r>
            <a:endParaRPr b="0" i="0" sz="1200" u="none" cap="none" strike="noStrike">
              <a:solidFill>
                <a:schemeClr val="lt1"/>
              </a:solidFill>
              <a:latin typeface="Calibri"/>
              <a:ea typeface="Calibri"/>
              <a:cs typeface="Calibri"/>
              <a:sym typeface="Calibri"/>
            </a:endParaRPr>
          </a:p>
        </p:txBody>
      </p:sp>
      <p:sp>
        <p:nvSpPr>
          <p:cNvPr id="247" name="Google Shape;247;p19"/>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248" name="Google Shape;248;p19"/>
          <p:cNvSpPr txBox="1"/>
          <p:nvPr/>
        </p:nvSpPr>
        <p:spPr>
          <a:xfrm>
            <a:off x="1752601" y="976314"/>
            <a:ext cx="5738813" cy="4967287"/>
          </a:xfrm>
          <a:prstGeom prst="rect">
            <a:avLst/>
          </a:prstGeom>
          <a:noFill/>
          <a:ln>
            <a:noFill/>
          </a:ln>
        </p:spPr>
        <p:txBody>
          <a:bodyPr anchorCtr="0" anchor="t" bIns="45700" lIns="91425" spcFirstLastPara="1" rIns="91425" wrap="square" tIns="45700">
            <a:noAutofit/>
          </a:bodyPr>
          <a:lstStyle/>
          <a:p>
            <a:pPr indent="-266700" lvl="1" marL="342900" marR="0" rtl="0" algn="l">
              <a:lnSpc>
                <a:spcPct val="70000"/>
              </a:lnSpc>
              <a:spcBef>
                <a:spcPts val="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342900" lvl="1" marL="342900" marR="0" rtl="0" algn="l">
              <a:lnSpc>
                <a:spcPct val="70000"/>
              </a:lnSpc>
              <a:spcBef>
                <a:spcPts val="440"/>
              </a:spcBef>
              <a:spcAft>
                <a:spcPts val="0"/>
              </a:spcAft>
              <a:buClr>
                <a:srgbClr val="004E4C"/>
              </a:buClr>
              <a:buSzPts val="1100"/>
              <a:buFont typeface="Noto Sans Symbols"/>
              <a:buChar char="◆"/>
            </a:pPr>
            <a:r>
              <a:rPr b="0" i="0" lang="en-US" sz="2200" u="none" cap="none" strike="noStrike">
                <a:solidFill>
                  <a:srgbClr val="000000"/>
                </a:solidFill>
                <a:latin typeface="Calibri"/>
                <a:ea typeface="Calibri"/>
                <a:cs typeface="Calibri"/>
                <a:sym typeface="Calibri"/>
              </a:rPr>
              <a:t>Consider a scenario where you need to store the roll numbers of 50 students and their marks in three exams. </a:t>
            </a:r>
            <a:endParaRPr/>
          </a:p>
          <a:p>
            <a:pPr indent="-273050" lvl="1" marL="342900" marR="0" rtl="0" algn="l">
              <a:lnSpc>
                <a:spcPct val="70000"/>
              </a:lnSpc>
              <a:spcBef>
                <a:spcPts val="440"/>
              </a:spcBef>
              <a:spcAft>
                <a:spcPts val="0"/>
              </a:spcAft>
              <a:buClr>
                <a:srgbClr val="004E4C"/>
              </a:buClr>
              <a:buSzPts val="1100"/>
              <a:buFont typeface="Noto Sans Symbols"/>
              <a:buNone/>
            </a:pPr>
            <a:r>
              <a:t/>
            </a:r>
            <a:endParaRPr b="0" i="0" sz="2200" u="none" cap="none" strike="noStrike">
              <a:solidFill>
                <a:srgbClr val="000000"/>
              </a:solidFill>
              <a:latin typeface="Calibri"/>
              <a:ea typeface="Calibri"/>
              <a:cs typeface="Calibri"/>
              <a:sym typeface="Calibri"/>
            </a:endParaRPr>
          </a:p>
          <a:p>
            <a:pPr indent="-342900" lvl="1" marL="342900" marR="0" rtl="0" algn="l">
              <a:lnSpc>
                <a:spcPct val="70000"/>
              </a:lnSpc>
              <a:spcBef>
                <a:spcPts val="440"/>
              </a:spcBef>
              <a:spcAft>
                <a:spcPts val="0"/>
              </a:spcAft>
              <a:buClr>
                <a:srgbClr val="004E4C"/>
              </a:buClr>
              <a:buSzPts val="1100"/>
              <a:buFont typeface="Noto Sans Symbols"/>
              <a:buChar char="◆"/>
            </a:pPr>
            <a:r>
              <a:rPr b="0" i="0" lang="en-US" sz="2200" u="none" cap="none" strike="noStrike">
                <a:solidFill>
                  <a:srgbClr val="000000"/>
                </a:solidFill>
                <a:latin typeface="Calibri"/>
                <a:ea typeface="Calibri"/>
                <a:cs typeface="Calibri"/>
                <a:sym typeface="Calibri"/>
              </a:rPr>
              <a:t>Using a single-dimensional array, you require two separate arrays for storing roll numbers and marks respectively. </a:t>
            </a:r>
            <a:endParaRPr/>
          </a:p>
          <a:p>
            <a:pPr indent="-273050" lvl="1" marL="342900" marR="0" rtl="0" algn="l">
              <a:lnSpc>
                <a:spcPct val="70000"/>
              </a:lnSpc>
              <a:spcBef>
                <a:spcPts val="440"/>
              </a:spcBef>
              <a:spcAft>
                <a:spcPts val="0"/>
              </a:spcAft>
              <a:buClr>
                <a:srgbClr val="004E4C"/>
              </a:buClr>
              <a:buSzPts val="1100"/>
              <a:buFont typeface="Noto Sans Symbols"/>
              <a:buNone/>
            </a:pPr>
            <a:r>
              <a:t/>
            </a:r>
            <a:endParaRPr b="0" i="0" sz="2200" u="none" cap="none" strike="noStrike">
              <a:solidFill>
                <a:srgbClr val="000000"/>
              </a:solidFill>
              <a:latin typeface="Calibri"/>
              <a:ea typeface="Calibri"/>
              <a:cs typeface="Calibri"/>
              <a:sym typeface="Calibri"/>
            </a:endParaRPr>
          </a:p>
          <a:p>
            <a:pPr indent="-342900" lvl="1" marL="342900" marR="0" rtl="0" algn="l">
              <a:lnSpc>
                <a:spcPct val="70000"/>
              </a:lnSpc>
              <a:spcBef>
                <a:spcPts val="440"/>
              </a:spcBef>
              <a:spcAft>
                <a:spcPts val="0"/>
              </a:spcAft>
              <a:buClr>
                <a:srgbClr val="004E4C"/>
              </a:buClr>
              <a:buSzPts val="1100"/>
              <a:buFont typeface="Noto Sans Symbols"/>
              <a:buChar char="◆"/>
            </a:pPr>
            <a:r>
              <a:rPr b="0" i="0" lang="en-US" sz="2200" u="none" cap="none" strike="noStrike">
                <a:solidFill>
                  <a:srgbClr val="000000"/>
                </a:solidFill>
                <a:latin typeface="Calibri"/>
                <a:ea typeface="Calibri"/>
                <a:cs typeface="Calibri"/>
                <a:sym typeface="Calibri"/>
              </a:rPr>
              <a:t>However, using a multi-dimensional array, you just need one array to store both roll numbers as well as marks.</a:t>
            </a:r>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800100" marR="0" rtl="0" algn="l">
              <a:lnSpc>
                <a:spcPct val="70000"/>
              </a:lnSpc>
              <a:spcBef>
                <a:spcPts val="280"/>
              </a:spcBef>
              <a:spcAft>
                <a:spcPts val="0"/>
              </a:spcAft>
              <a:buClr>
                <a:srgbClr val="10253F"/>
              </a:buClr>
              <a:buSzPts val="1400"/>
              <a:buFont typeface="Arial"/>
              <a:buNone/>
            </a:pPr>
            <a:r>
              <a:t/>
            </a:r>
            <a:endParaRPr b="0" i="0" sz="1400" u="none" cap="none" strike="noStrike">
              <a:solidFill>
                <a:srgbClr val="000000"/>
              </a:solidFill>
              <a:latin typeface="Arial"/>
              <a:ea typeface="Arial"/>
              <a:cs typeface="Arial"/>
              <a:sym typeface="Arial"/>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28600" lvl="2" marL="1143000" marR="0" rtl="0" algn="l">
              <a:lnSpc>
                <a:spcPct val="100000"/>
              </a:lnSpc>
              <a:spcBef>
                <a:spcPts val="240"/>
              </a:spcBef>
              <a:spcAft>
                <a:spcPts val="0"/>
              </a:spcAft>
              <a:buClr>
                <a:srgbClr val="10253F"/>
              </a:buClr>
              <a:buSzPts val="1200"/>
              <a:buFont typeface="Calibri"/>
              <a:buNone/>
            </a:pPr>
            <a:r>
              <a:rPr b="0" i="0" lang="en-US" sz="1200" u="none" cap="none" strike="noStrike">
                <a:solidFill>
                  <a:srgbClr val="000000"/>
                </a:solidFill>
                <a:latin typeface="Calibri"/>
                <a:ea typeface="Calibri"/>
                <a:cs typeface="Calibri"/>
                <a:sym typeface="Calibri"/>
              </a:rPr>
              <a:t>   </a:t>
            </a:r>
            <a:endParaRPr b="0" i="0" sz="1800" u="none" cap="none" strike="noStrike">
              <a:solidFill>
                <a:srgbClr val="000000"/>
              </a:solidFill>
              <a:latin typeface="Arial"/>
              <a:ea typeface="Arial"/>
              <a:cs typeface="Arial"/>
              <a:sym typeface="Arial"/>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215900" lvl="0" marL="400050" marR="0" rtl="0" algn="l">
              <a:lnSpc>
                <a:spcPct val="10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139700" lvl="0" marL="342900" marR="0" rtl="0" algn="l">
              <a:lnSpc>
                <a:spcPct val="100000"/>
              </a:lnSpc>
              <a:spcBef>
                <a:spcPts val="640"/>
              </a:spcBef>
              <a:spcAft>
                <a:spcPts val="0"/>
              </a:spcAft>
              <a:buClr>
                <a:srgbClr val="10253F"/>
              </a:buClr>
              <a:buSzPts val="3200"/>
              <a:buFont typeface="Noto Sans Symbols"/>
              <a:buNone/>
            </a:pPr>
            <a:r>
              <a:t/>
            </a:r>
            <a:endParaRPr b="0" i="0" sz="3200" u="none" cap="none" strike="noStrike">
              <a:solidFill>
                <a:srgbClr val="000000"/>
              </a:solidFill>
              <a:latin typeface="Arial"/>
              <a:ea typeface="Arial"/>
              <a:cs typeface="Arial"/>
              <a:sym typeface="Arial"/>
            </a:endParaRPr>
          </a:p>
        </p:txBody>
      </p:sp>
      <p:sp>
        <p:nvSpPr>
          <p:cNvPr id="249" name="Google Shape;249;p19"/>
          <p:cNvSpPr txBox="1"/>
          <p:nvPr/>
        </p:nvSpPr>
        <p:spPr>
          <a:xfrm>
            <a:off x="1828800" y="990600"/>
            <a:ext cx="1447800" cy="400050"/>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Example</a:t>
            </a:r>
            <a:endParaRPr/>
          </a:p>
        </p:txBody>
      </p:sp>
      <p:pic>
        <p:nvPicPr>
          <p:cNvPr id="250" name="Google Shape;250;p19"/>
          <p:cNvPicPr preferRelativeResize="0"/>
          <p:nvPr/>
        </p:nvPicPr>
        <p:blipFill rotWithShape="1">
          <a:blip r:embed="rId3">
            <a:alphaModFix/>
          </a:blip>
          <a:srcRect b="0" l="0" r="0" t="0"/>
          <a:stretch/>
        </p:blipFill>
        <p:spPr>
          <a:xfrm>
            <a:off x="7491414" y="1516064"/>
            <a:ext cx="3030537" cy="2027237"/>
          </a:xfrm>
          <a:prstGeom prst="rect">
            <a:avLst/>
          </a:prstGeom>
          <a:noFill/>
          <a:ln>
            <a:noFill/>
          </a:ln>
        </p:spPr>
      </p:pic>
      <p:grpSp>
        <p:nvGrpSpPr>
          <p:cNvPr id="251" name="Google Shape;251;p19"/>
          <p:cNvGrpSpPr/>
          <p:nvPr/>
        </p:nvGrpSpPr>
        <p:grpSpPr>
          <a:xfrm>
            <a:off x="3581400" y="4495800"/>
            <a:ext cx="6248400" cy="1955800"/>
            <a:chOff x="2057400" y="4611688"/>
            <a:chExt cx="6248400" cy="1955800"/>
          </a:xfrm>
        </p:grpSpPr>
        <p:pic>
          <p:nvPicPr>
            <p:cNvPr id="252" name="Google Shape;252;p19"/>
            <p:cNvPicPr preferRelativeResize="0"/>
            <p:nvPr/>
          </p:nvPicPr>
          <p:blipFill rotWithShape="1">
            <a:blip r:embed="rId4">
              <a:alphaModFix/>
            </a:blip>
            <a:srcRect b="0" l="0" r="0" t="0"/>
            <a:stretch/>
          </p:blipFill>
          <p:spPr>
            <a:xfrm>
              <a:off x="2057400" y="5105400"/>
              <a:ext cx="3676650" cy="1462088"/>
            </a:xfrm>
            <a:prstGeom prst="rect">
              <a:avLst/>
            </a:prstGeom>
            <a:noFill/>
            <a:ln>
              <a:noFill/>
            </a:ln>
          </p:spPr>
        </p:pic>
        <p:sp>
          <p:nvSpPr>
            <p:cNvPr id="253" name="Google Shape;253;p19"/>
            <p:cNvSpPr/>
            <p:nvPr/>
          </p:nvSpPr>
          <p:spPr>
            <a:xfrm>
              <a:off x="5684838" y="5302251"/>
              <a:ext cx="487362" cy="946150"/>
            </a:xfrm>
            <a:prstGeom prst="rightBrace">
              <a:avLst>
                <a:gd fmla="val 8333" name="adj1"/>
                <a:gd fmla="val 50000" name="adj2"/>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7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54" name="Google Shape;254;p19"/>
            <p:cNvSpPr/>
            <p:nvPr/>
          </p:nvSpPr>
          <p:spPr>
            <a:xfrm rot="-5400000">
              <a:off x="3718718" y="3566320"/>
              <a:ext cx="487363" cy="2895600"/>
            </a:xfrm>
            <a:prstGeom prst="rightBrace">
              <a:avLst>
                <a:gd fmla="val 8333" name="adj1"/>
                <a:gd fmla="val 50000" name="adj2"/>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7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55" name="Google Shape;255;p19"/>
            <p:cNvSpPr txBox="1"/>
            <p:nvPr/>
          </p:nvSpPr>
          <p:spPr>
            <a:xfrm>
              <a:off x="6324600" y="5737226"/>
              <a:ext cx="1981200" cy="268287"/>
            </a:xfrm>
            <a:prstGeom prst="rect">
              <a:avLst/>
            </a:prstGeom>
            <a:noFill/>
            <a:ln>
              <a:noFill/>
            </a:ln>
          </p:spPr>
          <p:txBody>
            <a:bodyPr anchorCtr="0" anchor="t" bIns="45700" lIns="91425" spcFirstLastPara="1" rIns="91425" wrap="square" tIns="45700">
              <a:spAutoFit/>
            </a:bodyPr>
            <a:lstStyle/>
            <a:p>
              <a:pPr indent="0" lvl="0" marL="0" marR="0" rtl="0" algn="l">
                <a:lnSpc>
                  <a:spcPct val="7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ROWS</a:t>
              </a:r>
              <a:endParaRPr b="1" i="0" sz="1400" u="none" cap="none" strike="noStrike">
                <a:solidFill>
                  <a:srgbClr val="000000"/>
                </a:solidFill>
                <a:latin typeface="Arial"/>
                <a:ea typeface="Arial"/>
                <a:cs typeface="Arial"/>
                <a:sym typeface="Arial"/>
              </a:endParaRPr>
            </a:p>
          </p:txBody>
        </p:sp>
        <p:sp>
          <p:nvSpPr>
            <p:cNvPr id="256" name="Google Shape;256;p19"/>
            <p:cNvSpPr txBox="1"/>
            <p:nvPr/>
          </p:nvSpPr>
          <p:spPr>
            <a:xfrm>
              <a:off x="3421063" y="4611688"/>
              <a:ext cx="1981200" cy="265113"/>
            </a:xfrm>
            <a:prstGeom prst="rect">
              <a:avLst/>
            </a:prstGeom>
            <a:noFill/>
            <a:ln>
              <a:noFill/>
            </a:ln>
          </p:spPr>
          <p:txBody>
            <a:bodyPr anchorCtr="0" anchor="t" bIns="45700" lIns="91425" spcFirstLastPara="1" rIns="91425" wrap="square" tIns="45700">
              <a:spAutoFit/>
            </a:bodyPr>
            <a:lstStyle/>
            <a:p>
              <a:pPr indent="0" lvl="0" marL="0" marR="0" rtl="0" algn="l">
                <a:lnSpc>
                  <a:spcPct val="7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COLUMNS</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 name="Shape 29"/>
        <p:cNvGrpSpPr/>
        <p:nvPr/>
      </p:nvGrpSpPr>
      <p:grpSpPr>
        <a:xfrm>
          <a:off x="0" y="0"/>
          <a:ext cx="0" cy="0"/>
          <a:chOff x="0" y="0"/>
          <a:chExt cx="0" cy="0"/>
        </a:xfrm>
      </p:grpSpPr>
      <p:sp>
        <p:nvSpPr>
          <p:cNvPr id="30" name="Google Shape;30;p2"/>
          <p:cNvSpPr txBox="1"/>
          <p:nvPr>
            <p:ph type="title"/>
          </p:nvPr>
        </p:nvSpPr>
        <p:spPr>
          <a:xfrm>
            <a:off x="30481" y="20321"/>
            <a:ext cx="12115798" cy="68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n-US"/>
              <a:t>Objectives</a:t>
            </a:r>
            <a:endParaRPr/>
          </a:p>
        </p:txBody>
      </p:sp>
      <p:sp>
        <p:nvSpPr>
          <p:cNvPr id="31" name="Google Shape;31;p2"/>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52400" lvl="0" marL="228600" rtl="0" algn="l">
              <a:lnSpc>
                <a:spcPct val="90000"/>
              </a:lnSpc>
              <a:spcBef>
                <a:spcPts val="0"/>
              </a:spcBef>
              <a:spcAft>
                <a:spcPts val="0"/>
              </a:spcAft>
              <a:buSzPts val="2400"/>
              <a:buChar char="⮚"/>
            </a:pPr>
            <a:r>
              <a:rPr lang="en-US" sz="2400"/>
              <a:t>Define and describe arrays</a:t>
            </a:r>
            <a:endParaRPr/>
          </a:p>
          <a:p>
            <a:pPr indent="-152400" lvl="0" marL="228600" rtl="0" algn="l">
              <a:lnSpc>
                <a:spcPct val="90000"/>
              </a:lnSpc>
              <a:spcBef>
                <a:spcPts val="1000"/>
              </a:spcBef>
              <a:spcAft>
                <a:spcPts val="0"/>
              </a:spcAft>
              <a:buSzPts val="2400"/>
              <a:buChar char="⮚"/>
            </a:pPr>
            <a:r>
              <a:rPr lang="en-US" sz="2400"/>
              <a:t>List and explain the types of arrays</a:t>
            </a:r>
            <a:endParaRPr/>
          </a:p>
          <a:p>
            <a:pPr indent="-152400" lvl="0" marL="228600" rtl="0" algn="l">
              <a:lnSpc>
                <a:spcPct val="90000"/>
              </a:lnSpc>
              <a:spcBef>
                <a:spcPts val="1000"/>
              </a:spcBef>
              <a:spcAft>
                <a:spcPts val="0"/>
              </a:spcAft>
              <a:buSzPts val="2400"/>
              <a:buChar char="⮚"/>
            </a:pPr>
            <a:r>
              <a:rPr lang="en-US" sz="2400"/>
              <a:t>Explain the Array class</a:t>
            </a:r>
            <a:endParaRPr/>
          </a:p>
          <a:p>
            <a:pPr indent="0" lvl="0" marL="228600" rtl="0" algn="l">
              <a:lnSpc>
                <a:spcPct val="90000"/>
              </a:lnSpc>
              <a:spcBef>
                <a:spcPts val="1000"/>
              </a:spcBef>
              <a:spcAft>
                <a:spcPts val="0"/>
              </a:spcAft>
              <a:buSzPts val="2400"/>
              <a:buNone/>
            </a:pPr>
            <a:r>
              <a:t/>
            </a:r>
            <a:endParaRPr sz="2400"/>
          </a:p>
          <a:p>
            <a:pPr indent="0" lvl="0" marL="228600" rtl="0" algn="l">
              <a:lnSpc>
                <a:spcPct val="90000"/>
              </a:lnSpc>
              <a:spcBef>
                <a:spcPts val="1000"/>
              </a:spcBef>
              <a:spcAft>
                <a:spcPts val="0"/>
              </a:spcAft>
              <a:buSzPts val="2400"/>
              <a:buNone/>
            </a:pPr>
            <a:r>
              <a:t/>
            </a:r>
            <a:endParaRPr sz="2400"/>
          </a:p>
          <a:p>
            <a:pPr indent="0" lvl="0" marL="228600" rtl="0" algn="l">
              <a:lnSpc>
                <a:spcPct val="90000"/>
              </a:lnSpc>
              <a:spcBef>
                <a:spcPts val="1000"/>
              </a:spcBef>
              <a:spcAft>
                <a:spcPts val="0"/>
              </a:spcAft>
              <a:buSzPts val="2400"/>
              <a:buNone/>
            </a:pPr>
            <a:r>
              <a:t/>
            </a:r>
            <a:endParaRPr sz="2400"/>
          </a:p>
        </p:txBody>
      </p:sp>
      <p:sp>
        <p:nvSpPr>
          <p:cNvPr id="32" name="Google Shape;32;p2"/>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33" name="Google Shape;33;p2"/>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Noto Sans Symbols"/>
              <a:buNone/>
            </a:pPr>
            <a:r>
              <a:rPr b="0" i="0" lang="en-US" sz="1200" u="none" cap="none" strike="noStrike">
                <a:solidFill>
                  <a:schemeClr val="lt1"/>
                </a:solidFill>
                <a:latin typeface="Calibri"/>
                <a:ea typeface="Calibri"/>
                <a:cs typeface="Calibri"/>
                <a:sym typeface="Calibri"/>
              </a:rPr>
              <a:t>Building Applications Using C# / Session 5</a:t>
            </a:r>
            <a:endParaRPr b="0" i="0" sz="1200" u="none" cap="none" strike="noStrike">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0"/>
          <p:cNvSpPr txBox="1"/>
          <p:nvPr>
            <p:ph type="title"/>
          </p:nvPr>
        </p:nvSpPr>
        <p:spPr>
          <a:xfrm>
            <a:off x="30481" y="20321"/>
            <a:ext cx="12115798" cy="68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n-US"/>
              <a:t>Multi-dimensional Arrays 2-5</a:t>
            </a:r>
            <a:endParaRPr/>
          </a:p>
        </p:txBody>
      </p:sp>
      <p:sp>
        <p:nvSpPr>
          <p:cNvPr id="263" name="Google Shape;263;p20"/>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76200" lvl="1" marL="685800" rtl="0" algn="l">
              <a:lnSpc>
                <a:spcPct val="90000"/>
              </a:lnSpc>
              <a:spcBef>
                <a:spcPts val="0"/>
              </a:spcBef>
              <a:spcAft>
                <a:spcPts val="0"/>
              </a:spcAft>
              <a:buSzPts val="1600"/>
              <a:buFont typeface="Noto Sans Symbols"/>
              <a:buNone/>
            </a:pPr>
            <a:r>
              <a:t/>
            </a:r>
            <a:endParaRPr sz="1600"/>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101600" lvl="2" marL="1143000" rtl="0" algn="l">
              <a:lnSpc>
                <a:spcPct val="90000"/>
              </a:lnSpc>
              <a:spcBef>
                <a:spcPts val="500"/>
              </a:spcBef>
              <a:spcAft>
                <a:spcPts val="0"/>
              </a:spcAft>
              <a:buSzPts val="1200"/>
              <a:buFont typeface="Noto Sans Symbols"/>
              <a:buNone/>
            </a:pPr>
            <a:r>
              <a:rPr lang="en-US" sz="1200">
                <a:latin typeface="Calibri"/>
                <a:ea typeface="Calibri"/>
                <a:cs typeface="Calibri"/>
                <a:sym typeface="Calibri"/>
              </a:rPr>
              <a:t>   </a:t>
            </a:r>
            <a:endParaRPr sz="1800"/>
          </a:p>
          <a:p>
            <a:pPr indent="0" lvl="0" marL="228600" rtl="0" algn="l">
              <a:lnSpc>
                <a:spcPct val="90000"/>
              </a:lnSpc>
              <a:spcBef>
                <a:spcPts val="1000"/>
              </a:spcBef>
              <a:spcAft>
                <a:spcPts val="0"/>
              </a:spcAft>
              <a:buSzPts val="1800"/>
              <a:buNone/>
            </a:pPr>
            <a:r>
              <a:t/>
            </a:r>
            <a:endParaRPr sz="1800"/>
          </a:p>
          <a:p>
            <a:pPr indent="0" lvl="0" marL="228600" rtl="0" algn="l">
              <a:lnSpc>
                <a:spcPct val="90000"/>
              </a:lnSpc>
              <a:spcBef>
                <a:spcPts val="1000"/>
              </a:spcBef>
              <a:spcAft>
                <a:spcPts val="0"/>
              </a:spcAft>
              <a:buSzPts val="1800"/>
              <a:buNone/>
            </a:pPr>
            <a:r>
              <a:t/>
            </a:r>
            <a:endParaRPr sz="1800"/>
          </a:p>
          <a:p>
            <a:pPr indent="0" lvl="0" marL="228600" rtl="0" algn="l">
              <a:lnSpc>
                <a:spcPct val="90000"/>
              </a:lnSpc>
              <a:spcBef>
                <a:spcPts val="1000"/>
              </a:spcBef>
              <a:spcAft>
                <a:spcPts val="0"/>
              </a:spcAft>
              <a:buSzPts val="1800"/>
              <a:buNone/>
            </a:pPr>
            <a:r>
              <a:t/>
            </a:r>
            <a:endParaRPr sz="1800"/>
          </a:p>
          <a:p>
            <a:pPr indent="-50800" lvl="0" marL="228600" rtl="0" algn="l">
              <a:lnSpc>
                <a:spcPct val="90000"/>
              </a:lnSpc>
              <a:spcBef>
                <a:spcPts val="1000"/>
              </a:spcBef>
              <a:spcAft>
                <a:spcPts val="0"/>
              </a:spcAft>
              <a:buSzPts val="1800"/>
              <a:buFont typeface="Noto Sans Symbols"/>
              <a:buNone/>
            </a:pPr>
            <a:r>
              <a:t/>
            </a:r>
            <a:endParaRPr sz="1800"/>
          </a:p>
          <a:p>
            <a:pPr indent="-50800" lvl="0" marL="228600" rtl="0" algn="l">
              <a:lnSpc>
                <a:spcPct val="90000"/>
              </a:lnSpc>
              <a:spcBef>
                <a:spcPts val="1000"/>
              </a:spcBef>
              <a:spcAft>
                <a:spcPts val="0"/>
              </a:spcAft>
              <a:buSzPts val="1800"/>
              <a:buFont typeface="Noto Sans Symbols"/>
              <a:buNone/>
            </a:pPr>
            <a:r>
              <a:t/>
            </a:r>
            <a:endParaRPr sz="1800"/>
          </a:p>
          <a:p>
            <a:pPr indent="0" lvl="0" marL="400050" rtl="0" algn="l">
              <a:lnSpc>
                <a:spcPct val="90000"/>
              </a:lnSpc>
              <a:spcBef>
                <a:spcPts val="1000"/>
              </a:spcBef>
              <a:spcAft>
                <a:spcPts val="0"/>
              </a:spcAft>
              <a:buSzPts val="2000"/>
              <a:buNone/>
            </a:pPr>
            <a:r>
              <a:t/>
            </a:r>
            <a:endParaRPr sz="2000"/>
          </a:p>
          <a:p>
            <a:pPr indent="0" lvl="0" marL="228600" rtl="0" algn="l">
              <a:lnSpc>
                <a:spcPct val="90000"/>
              </a:lnSpc>
              <a:spcBef>
                <a:spcPts val="1000"/>
              </a:spcBef>
              <a:spcAft>
                <a:spcPts val="0"/>
              </a:spcAft>
              <a:buSzPts val="2800"/>
              <a:buNone/>
            </a:pPr>
            <a:r>
              <a:t/>
            </a:r>
            <a:endParaRPr/>
          </a:p>
        </p:txBody>
      </p:sp>
      <p:sp>
        <p:nvSpPr>
          <p:cNvPr id="264" name="Google Shape;264;p20"/>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265" name="Google Shape;265;p20"/>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Noto Sans Symbols"/>
              <a:buNone/>
            </a:pPr>
            <a:r>
              <a:rPr b="0" i="0" lang="en-US" sz="1200" u="none" cap="none" strike="noStrike">
                <a:solidFill>
                  <a:schemeClr val="lt1"/>
                </a:solidFill>
                <a:latin typeface="Calibri"/>
                <a:ea typeface="Calibri"/>
                <a:cs typeface="Calibri"/>
                <a:sym typeface="Calibri"/>
              </a:rPr>
              <a:t>Building Applications Using C# / Session 5</a:t>
            </a:r>
            <a:endParaRPr b="0" i="0" sz="1200" u="none" cap="none" strike="noStrike">
              <a:solidFill>
                <a:schemeClr val="lt1"/>
              </a:solidFill>
              <a:latin typeface="Calibri"/>
              <a:ea typeface="Calibri"/>
              <a:cs typeface="Calibri"/>
              <a:sym typeface="Calibri"/>
            </a:endParaRPr>
          </a:p>
        </p:txBody>
      </p:sp>
      <p:sp>
        <p:nvSpPr>
          <p:cNvPr id="266" name="Google Shape;266;p20"/>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267" name="Google Shape;267;p20"/>
          <p:cNvSpPr txBox="1"/>
          <p:nvPr/>
        </p:nvSpPr>
        <p:spPr>
          <a:xfrm>
            <a:off x="1752600" y="976313"/>
            <a:ext cx="8763000" cy="4525962"/>
          </a:xfrm>
          <a:prstGeom prst="rect">
            <a:avLst/>
          </a:prstGeom>
          <a:noFill/>
          <a:ln>
            <a:noFill/>
          </a:ln>
        </p:spPr>
        <p:txBody>
          <a:bodyPr anchorCtr="0" anchor="t" bIns="45700" lIns="91425" spcFirstLastPara="1" rIns="91425" wrap="square" tIns="45700">
            <a:noAutofit/>
          </a:bodyPr>
          <a:lstStyle/>
          <a:p>
            <a:pPr indent="-342900" lvl="1" marL="342900" marR="0" rtl="0" algn="l">
              <a:lnSpc>
                <a:spcPct val="70000"/>
              </a:lnSpc>
              <a:spcBef>
                <a:spcPts val="0"/>
              </a:spcBef>
              <a:spcAft>
                <a:spcPts val="0"/>
              </a:spcAft>
              <a:buClr>
                <a:srgbClr val="004E4C"/>
              </a:buClr>
              <a:buSzPts val="1200"/>
              <a:buFont typeface="Noto Sans Symbols"/>
              <a:buChar char="◆"/>
            </a:pPr>
            <a:r>
              <a:rPr b="0" i="0" lang="en-US" sz="2400" u="none" cap="none" strike="noStrike">
                <a:solidFill>
                  <a:srgbClr val="000000"/>
                </a:solidFill>
                <a:latin typeface="Calibri"/>
                <a:ea typeface="Calibri"/>
                <a:cs typeface="Calibri"/>
                <a:sym typeface="Calibri"/>
              </a:rPr>
              <a:t>A multi-dimensional array allows you to store combination of values of a single type in two or more dimensions. </a:t>
            </a:r>
            <a:endParaRPr/>
          </a:p>
          <a:p>
            <a:pPr indent="-342900" lvl="1" marL="342900" marR="0" rtl="0" algn="l">
              <a:lnSpc>
                <a:spcPct val="70000"/>
              </a:lnSpc>
              <a:spcBef>
                <a:spcPts val="480"/>
              </a:spcBef>
              <a:spcAft>
                <a:spcPts val="0"/>
              </a:spcAft>
              <a:buClr>
                <a:srgbClr val="004E4C"/>
              </a:buClr>
              <a:buSzPts val="1200"/>
              <a:buFont typeface="Noto Sans Symbols"/>
              <a:buChar char="◆"/>
            </a:pPr>
            <a:r>
              <a:rPr b="0" i="0" lang="en-US" sz="2400" u="none" cap="none" strike="noStrike">
                <a:solidFill>
                  <a:srgbClr val="000000"/>
                </a:solidFill>
                <a:latin typeface="Calibri"/>
                <a:ea typeface="Calibri"/>
                <a:cs typeface="Calibri"/>
                <a:sym typeface="Calibri"/>
              </a:rPr>
              <a:t>The dimensions of the array are represented as rows and columns similar to the rows and columns of a Microsoft Excel sheet.</a:t>
            </a:r>
            <a:endParaRPr/>
          </a:p>
          <a:p>
            <a:pPr indent="-342900" lvl="1" marL="342900" marR="0" rtl="0" algn="l">
              <a:lnSpc>
                <a:spcPct val="70000"/>
              </a:lnSpc>
              <a:spcBef>
                <a:spcPts val="480"/>
              </a:spcBef>
              <a:spcAft>
                <a:spcPts val="0"/>
              </a:spcAft>
              <a:buClr>
                <a:srgbClr val="004E4C"/>
              </a:buClr>
              <a:buSzPts val="1200"/>
              <a:buFont typeface="Noto Sans Symbols"/>
              <a:buChar char="◆"/>
            </a:pPr>
            <a:r>
              <a:rPr b="0" i="0" lang="en-US" sz="2400" u="none" cap="none" strike="noStrike">
                <a:solidFill>
                  <a:srgbClr val="000000"/>
                </a:solidFill>
                <a:latin typeface="Calibri"/>
                <a:ea typeface="Calibri"/>
                <a:cs typeface="Calibri"/>
                <a:sym typeface="Calibri"/>
              </a:rPr>
              <a:t>Following are the two types of multi-dimensional arrays:</a:t>
            </a:r>
            <a:endParaRPr/>
          </a:p>
          <a:p>
            <a:pPr indent="-342900" lvl="3" marL="1257300" marR="0" rtl="0" algn="l">
              <a:lnSpc>
                <a:spcPct val="70000"/>
              </a:lnSpc>
              <a:spcBef>
                <a:spcPts val="280"/>
              </a:spcBef>
              <a:spcAft>
                <a:spcPts val="0"/>
              </a:spcAft>
              <a:buClr>
                <a:srgbClr val="10253F"/>
              </a:buClr>
              <a:buSzPts val="1400"/>
              <a:buFont typeface="Arial"/>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342900" marR="0" rtl="0" algn="l">
              <a:lnSpc>
                <a:spcPct val="7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241300" lvl="1" marL="342900" marR="0" rtl="0" algn="l">
              <a:lnSpc>
                <a:spcPct val="70000"/>
              </a:lnSpc>
              <a:spcBef>
                <a:spcPts val="320"/>
              </a:spcBef>
              <a:spcAft>
                <a:spcPts val="0"/>
              </a:spcAft>
              <a:buClr>
                <a:srgbClr val="10253F"/>
              </a:buClr>
              <a:buSzPts val="1600"/>
              <a:buFont typeface="Noto Sans Symbols"/>
              <a:buNone/>
            </a:pPr>
            <a:r>
              <a:t/>
            </a:r>
            <a:endParaRPr b="0" i="0" sz="16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800100" marR="0" rtl="0" algn="l">
              <a:lnSpc>
                <a:spcPct val="70000"/>
              </a:lnSpc>
              <a:spcBef>
                <a:spcPts val="280"/>
              </a:spcBef>
              <a:spcAft>
                <a:spcPts val="0"/>
              </a:spcAft>
              <a:buClr>
                <a:srgbClr val="10253F"/>
              </a:buClr>
              <a:buSzPts val="1400"/>
              <a:buFont typeface="Arial"/>
              <a:buNone/>
            </a:pPr>
            <a:r>
              <a:t/>
            </a:r>
            <a:endParaRPr b="0" i="0" sz="1400" u="none" cap="none" strike="noStrike">
              <a:solidFill>
                <a:srgbClr val="000000"/>
              </a:solidFill>
              <a:latin typeface="Arial"/>
              <a:ea typeface="Arial"/>
              <a:cs typeface="Arial"/>
              <a:sym typeface="Arial"/>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28600" lvl="2" marL="1143000" marR="0" rtl="0" algn="l">
              <a:lnSpc>
                <a:spcPct val="100000"/>
              </a:lnSpc>
              <a:spcBef>
                <a:spcPts val="240"/>
              </a:spcBef>
              <a:spcAft>
                <a:spcPts val="0"/>
              </a:spcAft>
              <a:buClr>
                <a:srgbClr val="10253F"/>
              </a:buClr>
              <a:buSzPts val="1200"/>
              <a:buFont typeface="Calibri"/>
              <a:buNone/>
            </a:pPr>
            <a:r>
              <a:rPr b="0" i="0" lang="en-US" sz="1200" u="none" cap="none" strike="noStrike">
                <a:solidFill>
                  <a:srgbClr val="000000"/>
                </a:solidFill>
                <a:latin typeface="Calibri"/>
                <a:ea typeface="Calibri"/>
                <a:cs typeface="Calibri"/>
                <a:sym typeface="Calibri"/>
              </a:rPr>
              <a:t>   </a:t>
            </a:r>
            <a:endParaRPr b="0" i="0" sz="1800" u="none" cap="none" strike="noStrike">
              <a:solidFill>
                <a:srgbClr val="000000"/>
              </a:solidFill>
              <a:latin typeface="Arial"/>
              <a:ea typeface="Arial"/>
              <a:cs typeface="Arial"/>
              <a:sym typeface="Arial"/>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215900" lvl="0" marL="400050" marR="0" rtl="0" algn="l">
              <a:lnSpc>
                <a:spcPct val="10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139700" lvl="0" marL="342900" marR="0" rtl="0" algn="l">
              <a:lnSpc>
                <a:spcPct val="100000"/>
              </a:lnSpc>
              <a:spcBef>
                <a:spcPts val="640"/>
              </a:spcBef>
              <a:spcAft>
                <a:spcPts val="0"/>
              </a:spcAft>
              <a:buClr>
                <a:srgbClr val="10253F"/>
              </a:buClr>
              <a:buSzPts val="3200"/>
              <a:buFont typeface="Noto Sans Symbols"/>
              <a:buNone/>
            </a:pPr>
            <a:r>
              <a:t/>
            </a:r>
            <a:endParaRPr b="0" i="0" sz="3200" u="none" cap="none" strike="noStrike">
              <a:solidFill>
                <a:srgbClr val="000000"/>
              </a:solidFill>
              <a:latin typeface="Arial"/>
              <a:ea typeface="Arial"/>
              <a:cs typeface="Arial"/>
              <a:sym typeface="Arial"/>
            </a:endParaRPr>
          </a:p>
        </p:txBody>
      </p:sp>
      <p:grpSp>
        <p:nvGrpSpPr>
          <p:cNvPr id="268" name="Google Shape;268;p20"/>
          <p:cNvGrpSpPr/>
          <p:nvPr/>
        </p:nvGrpSpPr>
        <p:grpSpPr>
          <a:xfrm>
            <a:off x="2286000" y="2667031"/>
            <a:ext cx="7543799" cy="2590737"/>
            <a:chOff x="0" y="31"/>
            <a:chExt cx="7543799" cy="2590737"/>
          </a:xfrm>
        </p:grpSpPr>
        <p:sp>
          <p:nvSpPr>
            <p:cNvPr id="269" name="Google Shape;269;p20"/>
            <p:cNvSpPr/>
            <p:nvPr/>
          </p:nvSpPr>
          <p:spPr>
            <a:xfrm rot="5400000">
              <a:off x="4624274" y="-1782097"/>
              <a:ext cx="1011019" cy="4828032"/>
            </a:xfrm>
            <a:prstGeom prst="round2SameRect">
              <a:avLst>
                <a:gd fmla="val 16667" name="adj1"/>
                <a:gd fmla="val 0" name="adj2"/>
              </a:avLst>
            </a:prstGeom>
            <a:solidFill>
              <a:srgbClr val="E0E0E0">
                <a:alpha val="89803"/>
              </a:srgbClr>
            </a:solidFill>
            <a:ln cap="flat" cmpd="sng" w="25400">
              <a:solidFill>
                <a:srgbClr val="E0E0E0">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0"/>
            <p:cNvSpPr txBox="1"/>
            <p:nvPr/>
          </p:nvSpPr>
          <p:spPr>
            <a:xfrm>
              <a:off x="2715768" y="175763"/>
              <a:ext cx="4778678" cy="912311"/>
            </a:xfrm>
            <a:prstGeom prst="rect">
              <a:avLst/>
            </a:prstGeom>
            <a:noFill/>
            <a:ln>
              <a:noFill/>
            </a:ln>
          </p:spPr>
          <p:txBody>
            <a:bodyPr anchorCtr="0" anchor="ctr" bIns="26650" lIns="53325" spcFirstLastPara="1" rIns="53325" wrap="square" tIns="26650">
              <a:noAutofit/>
            </a:bodyPr>
            <a:lstStyle/>
            <a:p>
              <a:pPr indent="-114300" lvl="1" marL="114300" marR="0" rtl="0" algn="l">
                <a:lnSpc>
                  <a:spcPct val="90000"/>
                </a:lnSpc>
                <a:spcBef>
                  <a:spcPts val="0"/>
                </a:spcBef>
                <a:spcAft>
                  <a:spcPts val="0"/>
                </a:spcAft>
                <a:buClr>
                  <a:srgbClr val="000000"/>
                </a:buClr>
                <a:buSzPts val="1400"/>
                <a:buFont typeface="Calibri"/>
                <a:buChar char="•"/>
              </a:pPr>
              <a:r>
                <a:rPr b="0" i="0" lang="en-US" sz="1400" u="none" cap="none" strike="noStrike">
                  <a:solidFill>
                    <a:srgbClr val="000000"/>
                  </a:solidFill>
                  <a:latin typeface="Calibri"/>
                  <a:ea typeface="Calibri"/>
                  <a:cs typeface="Calibri"/>
                  <a:sym typeface="Calibri"/>
                </a:rPr>
                <a:t>Is a multi-dimensional array where all the specified dimensions have constant values. </a:t>
              </a:r>
              <a:endParaRPr b="0" i="0" sz="1400" u="none" cap="none" strike="noStrike">
                <a:solidFill>
                  <a:srgbClr val="000000"/>
                </a:solidFill>
                <a:latin typeface="Arial"/>
                <a:ea typeface="Arial"/>
                <a:cs typeface="Arial"/>
                <a:sym typeface="Arial"/>
              </a:endParaRPr>
            </a:p>
            <a:p>
              <a:pPr indent="-114300" lvl="1" marL="114300" marR="0" rtl="0" algn="l">
                <a:lnSpc>
                  <a:spcPct val="90000"/>
                </a:lnSpc>
                <a:spcBef>
                  <a:spcPts val="210"/>
                </a:spcBef>
                <a:spcAft>
                  <a:spcPts val="0"/>
                </a:spcAft>
                <a:buClr>
                  <a:srgbClr val="000000"/>
                </a:buClr>
                <a:buSzPts val="1400"/>
                <a:buFont typeface="Calibri"/>
                <a:buChar char="•"/>
              </a:pPr>
              <a:r>
                <a:rPr b="0" i="0" lang="en-US" sz="1400" u="none" cap="none" strike="noStrike">
                  <a:solidFill>
                    <a:srgbClr val="000000"/>
                  </a:solidFill>
                  <a:latin typeface="Calibri"/>
                  <a:ea typeface="Calibri"/>
                  <a:cs typeface="Calibri"/>
                  <a:sym typeface="Calibri"/>
                </a:rPr>
                <a:t>Will always have the same number of columns for each row.</a:t>
              </a:r>
              <a:endParaRPr b="0" i="0" sz="1400" u="none" cap="none" strike="noStrike">
                <a:solidFill>
                  <a:srgbClr val="000000"/>
                </a:solidFill>
                <a:latin typeface="Arial"/>
                <a:ea typeface="Arial"/>
                <a:cs typeface="Arial"/>
                <a:sym typeface="Arial"/>
              </a:endParaRPr>
            </a:p>
          </p:txBody>
        </p:sp>
        <p:sp>
          <p:nvSpPr>
            <p:cNvPr id="271" name="Google Shape;271;p20"/>
            <p:cNvSpPr/>
            <p:nvPr/>
          </p:nvSpPr>
          <p:spPr>
            <a:xfrm>
              <a:off x="0" y="31"/>
              <a:ext cx="2715768" cy="1263774"/>
            </a:xfrm>
            <a:prstGeom prst="roundRect">
              <a:avLst>
                <a:gd fmla="val 16667" name="adj"/>
              </a:avLst>
            </a:prstGeom>
            <a:solidFill>
              <a:schemeClr val="accent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0"/>
            <p:cNvSpPr txBox="1"/>
            <p:nvPr/>
          </p:nvSpPr>
          <p:spPr>
            <a:xfrm>
              <a:off x="61692" y="61723"/>
              <a:ext cx="2592384" cy="114039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2400"/>
                <a:buFont typeface="Calibri"/>
                <a:buNone/>
              </a:pPr>
              <a:r>
                <a:rPr b="1" i="0" lang="en-US" sz="2400" u="none" cap="none" strike="noStrike">
                  <a:solidFill>
                    <a:schemeClr val="lt1"/>
                  </a:solidFill>
                  <a:latin typeface="Calibri"/>
                  <a:ea typeface="Calibri"/>
                  <a:cs typeface="Calibri"/>
                  <a:sym typeface="Calibri"/>
                </a:rPr>
                <a:t>Rectangular Array</a:t>
              </a:r>
              <a:endParaRPr b="0" i="0" sz="2400" u="none" cap="none" strike="noStrike">
                <a:solidFill>
                  <a:schemeClr val="lt1"/>
                </a:solidFill>
                <a:latin typeface="Arial"/>
                <a:ea typeface="Arial"/>
                <a:cs typeface="Arial"/>
                <a:sym typeface="Arial"/>
              </a:endParaRPr>
            </a:p>
          </p:txBody>
        </p:sp>
        <p:sp>
          <p:nvSpPr>
            <p:cNvPr id="273" name="Google Shape;273;p20"/>
            <p:cNvSpPr/>
            <p:nvPr/>
          </p:nvSpPr>
          <p:spPr>
            <a:xfrm rot="5400000">
              <a:off x="4624274" y="-455134"/>
              <a:ext cx="1011019" cy="4828032"/>
            </a:xfrm>
            <a:prstGeom prst="round2SameRect">
              <a:avLst>
                <a:gd fmla="val 16667" name="adj1"/>
                <a:gd fmla="val 0" name="adj2"/>
              </a:avLst>
            </a:prstGeom>
            <a:solidFill>
              <a:srgbClr val="FEC9C9">
                <a:alpha val="89803"/>
              </a:srgbClr>
            </a:solidFill>
            <a:ln cap="flat" cmpd="sng" w="25400">
              <a:solidFill>
                <a:srgbClr val="FEC9C9">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0"/>
            <p:cNvSpPr txBox="1"/>
            <p:nvPr/>
          </p:nvSpPr>
          <p:spPr>
            <a:xfrm>
              <a:off x="2715768" y="1502726"/>
              <a:ext cx="4778678" cy="912311"/>
            </a:xfrm>
            <a:prstGeom prst="rect">
              <a:avLst/>
            </a:prstGeom>
            <a:noFill/>
            <a:ln>
              <a:noFill/>
            </a:ln>
          </p:spPr>
          <p:txBody>
            <a:bodyPr anchorCtr="0" anchor="ctr" bIns="26650" lIns="53325" spcFirstLastPara="1" rIns="53325" wrap="square" tIns="26650">
              <a:noAutofit/>
            </a:bodyPr>
            <a:lstStyle/>
            <a:p>
              <a:pPr indent="-114300" lvl="1" marL="114300" marR="0" rtl="0" algn="l">
                <a:lnSpc>
                  <a:spcPct val="90000"/>
                </a:lnSpc>
                <a:spcBef>
                  <a:spcPts val="0"/>
                </a:spcBef>
                <a:spcAft>
                  <a:spcPts val="0"/>
                </a:spcAft>
                <a:buClr>
                  <a:srgbClr val="000000"/>
                </a:buClr>
                <a:buSzPts val="1400"/>
                <a:buFont typeface="Calibri"/>
                <a:buChar char="•"/>
              </a:pPr>
              <a:r>
                <a:rPr b="0" i="0" lang="en-US" sz="1400" u="none" cap="none" strike="noStrike">
                  <a:solidFill>
                    <a:srgbClr val="000000"/>
                  </a:solidFill>
                  <a:latin typeface="Calibri"/>
                  <a:ea typeface="Calibri"/>
                  <a:cs typeface="Calibri"/>
                  <a:sym typeface="Calibri"/>
                </a:rPr>
                <a:t>Is a multidimensional array where one of the specified dimensions can have varying sizes. </a:t>
              </a:r>
              <a:endParaRPr b="0" i="0" sz="1400" u="none" cap="none" strike="noStrike">
                <a:solidFill>
                  <a:srgbClr val="000000"/>
                </a:solidFill>
                <a:latin typeface="Arial"/>
                <a:ea typeface="Arial"/>
                <a:cs typeface="Arial"/>
                <a:sym typeface="Arial"/>
              </a:endParaRPr>
            </a:p>
            <a:p>
              <a:pPr indent="-114300" lvl="1" marL="114300" marR="0" rtl="0" algn="l">
                <a:lnSpc>
                  <a:spcPct val="90000"/>
                </a:lnSpc>
                <a:spcBef>
                  <a:spcPts val="210"/>
                </a:spcBef>
                <a:spcAft>
                  <a:spcPts val="0"/>
                </a:spcAft>
                <a:buClr>
                  <a:srgbClr val="000000"/>
                </a:buClr>
                <a:buSzPts val="1400"/>
                <a:buFont typeface="Calibri"/>
                <a:buChar char="•"/>
              </a:pPr>
              <a:r>
                <a:rPr b="0" i="0" lang="en-US" sz="1400" u="none" cap="none" strike="noStrike">
                  <a:solidFill>
                    <a:srgbClr val="000000"/>
                  </a:solidFill>
                  <a:latin typeface="Calibri"/>
                  <a:ea typeface="Calibri"/>
                  <a:cs typeface="Calibri"/>
                  <a:sym typeface="Calibri"/>
                </a:rPr>
                <a:t>Can have unequal number of columns for each row.</a:t>
              </a:r>
              <a:endParaRPr b="0" i="0" sz="1400" u="none" cap="none" strike="noStrike">
                <a:solidFill>
                  <a:srgbClr val="000000"/>
                </a:solidFill>
                <a:latin typeface="Arial"/>
                <a:ea typeface="Arial"/>
                <a:cs typeface="Arial"/>
                <a:sym typeface="Arial"/>
              </a:endParaRPr>
            </a:p>
          </p:txBody>
        </p:sp>
        <p:sp>
          <p:nvSpPr>
            <p:cNvPr id="275" name="Google Shape;275;p20"/>
            <p:cNvSpPr/>
            <p:nvPr/>
          </p:nvSpPr>
          <p:spPr>
            <a:xfrm>
              <a:off x="0" y="1326994"/>
              <a:ext cx="2715768" cy="1263774"/>
            </a:xfrm>
            <a:prstGeom prst="roundRect">
              <a:avLst>
                <a:gd fmla="val 16667" name="adj"/>
              </a:avLst>
            </a:prstGeom>
            <a:solidFill>
              <a:srgbClr val="FE000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0"/>
            <p:cNvSpPr txBox="1"/>
            <p:nvPr/>
          </p:nvSpPr>
          <p:spPr>
            <a:xfrm>
              <a:off x="61692" y="1388686"/>
              <a:ext cx="2592384" cy="114039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2400"/>
                <a:buFont typeface="Calibri"/>
                <a:buNone/>
              </a:pPr>
              <a:r>
                <a:rPr b="1" i="0" lang="en-US" sz="2400" u="none" cap="none" strike="noStrike">
                  <a:solidFill>
                    <a:schemeClr val="lt1"/>
                  </a:solidFill>
                  <a:latin typeface="Calibri"/>
                  <a:ea typeface="Calibri"/>
                  <a:cs typeface="Calibri"/>
                  <a:sym typeface="Calibri"/>
                </a:rPr>
                <a:t>Jagged Array</a:t>
              </a:r>
              <a:endParaRPr b="0" i="0" sz="2400" u="none" cap="none" strike="noStrike">
                <a:solidFill>
                  <a:schemeClr val="lt1"/>
                </a:solidFill>
                <a:latin typeface="Arial"/>
                <a:ea typeface="Arial"/>
                <a:cs typeface="Arial"/>
                <a:sym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1"/>
          <p:cNvSpPr txBox="1"/>
          <p:nvPr>
            <p:ph type="title"/>
          </p:nvPr>
        </p:nvSpPr>
        <p:spPr>
          <a:xfrm>
            <a:off x="30481" y="20321"/>
            <a:ext cx="12115798" cy="68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n-US"/>
              <a:t>Multi-dimensional Arrays 3-5</a:t>
            </a:r>
            <a:endParaRPr/>
          </a:p>
        </p:txBody>
      </p:sp>
      <p:sp>
        <p:nvSpPr>
          <p:cNvPr id="283" name="Google Shape;283;p21"/>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76200" lvl="1" marL="685800" rtl="0" algn="l">
              <a:lnSpc>
                <a:spcPct val="90000"/>
              </a:lnSpc>
              <a:spcBef>
                <a:spcPts val="0"/>
              </a:spcBef>
              <a:spcAft>
                <a:spcPts val="0"/>
              </a:spcAft>
              <a:buSzPts val="1600"/>
              <a:buFont typeface="Noto Sans Symbols"/>
              <a:buNone/>
            </a:pPr>
            <a:r>
              <a:t/>
            </a:r>
            <a:endParaRPr sz="1600"/>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101600" lvl="2" marL="1143000" rtl="0" algn="l">
              <a:lnSpc>
                <a:spcPct val="90000"/>
              </a:lnSpc>
              <a:spcBef>
                <a:spcPts val="500"/>
              </a:spcBef>
              <a:spcAft>
                <a:spcPts val="0"/>
              </a:spcAft>
              <a:buSzPts val="1200"/>
              <a:buFont typeface="Noto Sans Symbols"/>
              <a:buNone/>
            </a:pPr>
            <a:r>
              <a:rPr lang="en-US" sz="1200">
                <a:latin typeface="Calibri"/>
                <a:ea typeface="Calibri"/>
                <a:cs typeface="Calibri"/>
                <a:sym typeface="Calibri"/>
              </a:rPr>
              <a:t>   </a:t>
            </a:r>
            <a:endParaRPr sz="1800"/>
          </a:p>
          <a:p>
            <a:pPr indent="0" lvl="0" marL="228600" rtl="0" algn="l">
              <a:lnSpc>
                <a:spcPct val="90000"/>
              </a:lnSpc>
              <a:spcBef>
                <a:spcPts val="1000"/>
              </a:spcBef>
              <a:spcAft>
                <a:spcPts val="0"/>
              </a:spcAft>
              <a:buSzPts val="1800"/>
              <a:buNone/>
            </a:pPr>
            <a:r>
              <a:t/>
            </a:r>
            <a:endParaRPr sz="1800"/>
          </a:p>
          <a:p>
            <a:pPr indent="0" lvl="0" marL="228600" rtl="0" algn="l">
              <a:lnSpc>
                <a:spcPct val="90000"/>
              </a:lnSpc>
              <a:spcBef>
                <a:spcPts val="1000"/>
              </a:spcBef>
              <a:spcAft>
                <a:spcPts val="0"/>
              </a:spcAft>
              <a:buSzPts val="1800"/>
              <a:buNone/>
            </a:pPr>
            <a:r>
              <a:t/>
            </a:r>
            <a:endParaRPr sz="1800"/>
          </a:p>
          <a:p>
            <a:pPr indent="0" lvl="0" marL="228600" rtl="0" algn="l">
              <a:lnSpc>
                <a:spcPct val="90000"/>
              </a:lnSpc>
              <a:spcBef>
                <a:spcPts val="1000"/>
              </a:spcBef>
              <a:spcAft>
                <a:spcPts val="0"/>
              </a:spcAft>
              <a:buSzPts val="1800"/>
              <a:buNone/>
            </a:pPr>
            <a:r>
              <a:t/>
            </a:r>
            <a:endParaRPr sz="1800"/>
          </a:p>
          <a:p>
            <a:pPr indent="-50800" lvl="0" marL="228600" rtl="0" algn="l">
              <a:lnSpc>
                <a:spcPct val="90000"/>
              </a:lnSpc>
              <a:spcBef>
                <a:spcPts val="1000"/>
              </a:spcBef>
              <a:spcAft>
                <a:spcPts val="0"/>
              </a:spcAft>
              <a:buSzPts val="1600"/>
              <a:buFont typeface="Noto Sans Symbols"/>
              <a:buNone/>
            </a:pPr>
            <a:r>
              <a:t/>
            </a:r>
            <a:endParaRPr sz="1600">
              <a:latin typeface="Courier New"/>
              <a:ea typeface="Courier New"/>
              <a:cs typeface="Courier New"/>
              <a:sym typeface="Courier New"/>
            </a:endParaRPr>
          </a:p>
          <a:p>
            <a:pPr indent="-50800" lvl="0" marL="228600" rtl="0" algn="l">
              <a:lnSpc>
                <a:spcPct val="90000"/>
              </a:lnSpc>
              <a:spcBef>
                <a:spcPts val="1000"/>
              </a:spcBef>
              <a:spcAft>
                <a:spcPts val="0"/>
              </a:spcAft>
              <a:buSzPts val="1800"/>
              <a:buFont typeface="Noto Sans Symbols"/>
              <a:buNone/>
            </a:pPr>
            <a:r>
              <a:t/>
            </a:r>
            <a:endParaRPr sz="1800"/>
          </a:p>
          <a:p>
            <a:pPr indent="0" lvl="0" marL="400050" rtl="0" algn="l">
              <a:lnSpc>
                <a:spcPct val="90000"/>
              </a:lnSpc>
              <a:spcBef>
                <a:spcPts val="1000"/>
              </a:spcBef>
              <a:spcAft>
                <a:spcPts val="0"/>
              </a:spcAft>
              <a:buSzPts val="2000"/>
              <a:buNone/>
            </a:pPr>
            <a:r>
              <a:t/>
            </a:r>
            <a:endParaRPr sz="2000"/>
          </a:p>
          <a:p>
            <a:pPr indent="0" lvl="0" marL="228600" rtl="0" algn="l">
              <a:lnSpc>
                <a:spcPct val="90000"/>
              </a:lnSpc>
              <a:spcBef>
                <a:spcPts val="1000"/>
              </a:spcBef>
              <a:spcAft>
                <a:spcPts val="0"/>
              </a:spcAft>
              <a:buSzPts val="2800"/>
              <a:buNone/>
            </a:pPr>
            <a:r>
              <a:t/>
            </a:r>
            <a:endParaRPr/>
          </a:p>
        </p:txBody>
      </p:sp>
      <p:sp>
        <p:nvSpPr>
          <p:cNvPr id="284" name="Google Shape;284;p21"/>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285" name="Google Shape;285;p21"/>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Noto Sans Symbols"/>
              <a:buNone/>
            </a:pPr>
            <a:r>
              <a:rPr b="0" i="0" lang="en-US" sz="1200" u="none" cap="none" strike="noStrike">
                <a:solidFill>
                  <a:schemeClr val="lt1"/>
                </a:solidFill>
                <a:latin typeface="Calibri"/>
                <a:ea typeface="Calibri"/>
                <a:cs typeface="Calibri"/>
                <a:sym typeface="Calibri"/>
              </a:rPr>
              <a:t>Building Applications Using C# / Session 5</a:t>
            </a:r>
            <a:endParaRPr b="0" i="0" sz="1200" u="none" cap="none" strike="noStrike">
              <a:solidFill>
                <a:schemeClr val="lt1"/>
              </a:solidFill>
              <a:latin typeface="Calibri"/>
              <a:ea typeface="Calibri"/>
              <a:cs typeface="Calibri"/>
              <a:sym typeface="Calibri"/>
            </a:endParaRPr>
          </a:p>
        </p:txBody>
      </p:sp>
      <p:sp>
        <p:nvSpPr>
          <p:cNvPr id="286" name="Google Shape;286;p21"/>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287" name="Google Shape;287;p21"/>
          <p:cNvSpPr txBox="1"/>
          <p:nvPr/>
        </p:nvSpPr>
        <p:spPr>
          <a:xfrm>
            <a:off x="1752600" y="962026"/>
            <a:ext cx="8763000" cy="4525963"/>
          </a:xfrm>
          <a:prstGeom prst="rect">
            <a:avLst/>
          </a:prstGeom>
          <a:noFill/>
          <a:ln>
            <a:noFill/>
          </a:ln>
        </p:spPr>
        <p:txBody>
          <a:bodyPr anchorCtr="0" anchor="t" bIns="45700" lIns="91425" spcFirstLastPara="1" rIns="91425" wrap="square" tIns="45700">
            <a:noAutofit/>
          </a:bodyPr>
          <a:lstStyle/>
          <a:p>
            <a:pPr indent="-342900" lvl="1" marL="342900" marR="0" rtl="0" algn="l">
              <a:lnSpc>
                <a:spcPct val="70000"/>
              </a:lnSpc>
              <a:spcBef>
                <a:spcPts val="0"/>
              </a:spcBef>
              <a:spcAft>
                <a:spcPts val="0"/>
              </a:spcAft>
              <a:buClr>
                <a:srgbClr val="004E4C"/>
              </a:buClr>
              <a:buSzPts val="1200"/>
              <a:buFont typeface="Noto Sans Symbols"/>
              <a:buChar char="◆"/>
            </a:pPr>
            <a:r>
              <a:rPr b="0" i="0" lang="en-US" sz="2400" u="none" cap="none" strike="noStrike">
                <a:solidFill>
                  <a:srgbClr val="000000"/>
                </a:solidFill>
                <a:latin typeface="Calibri"/>
                <a:ea typeface="Calibri"/>
                <a:cs typeface="Calibri"/>
                <a:sym typeface="Calibri"/>
              </a:rPr>
              <a:t>The following is the syntax for creating a rectangular array:</a:t>
            </a:r>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342900" lvl="1" marL="342900" marR="0" rtl="0" algn="l">
              <a:lnSpc>
                <a:spcPct val="70000"/>
              </a:lnSpc>
              <a:spcBef>
                <a:spcPts val="480"/>
              </a:spcBef>
              <a:spcAft>
                <a:spcPts val="0"/>
              </a:spcAft>
              <a:buClr>
                <a:srgbClr val="004E4C"/>
              </a:buClr>
              <a:buSzPts val="1200"/>
              <a:buFont typeface="Noto Sans Symbols"/>
              <a:buChar char="◆"/>
            </a:pPr>
            <a:r>
              <a:rPr b="0" i="0" lang="en-US" sz="2400" u="none" cap="none" strike="noStrike">
                <a:solidFill>
                  <a:srgbClr val="000000"/>
                </a:solidFill>
                <a:latin typeface="Calibri"/>
                <a:ea typeface="Calibri"/>
                <a:cs typeface="Calibri"/>
                <a:sym typeface="Calibri"/>
              </a:rPr>
              <a:t>In the syntax:</a:t>
            </a:r>
            <a:endParaRPr/>
          </a:p>
          <a:p>
            <a:pPr indent="-285750" lvl="1" marL="742950" marR="0" rtl="0" algn="l">
              <a:lnSpc>
                <a:spcPct val="70000"/>
              </a:lnSpc>
              <a:spcBef>
                <a:spcPts val="400"/>
              </a:spcBef>
              <a:spcAft>
                <a:spcPts val="0"/>
              </a:spcAft>
              <a:buClr>
                <a:srgbClr val="006666"/>
              </a:buClr>
              <a:buSzPts val="1000"/>
              <a:buFont typeface="Noto Sans Symbols"/>
              <a:buChar char="🞛"/>
            </a:pPr>
            <a:r>
              <a:rPr b="0" i="0" lang="en-US" sz="2000" u="none" cap="none" strike="noStrike">
                <a:solidFill>
                  <a:srgbClr val="000000"/>
                </a:solidFill>
                <a:latin typeface="Arial"/>
                <a:ea typeface="Arial"/>
                <a:cs typeface="Arial"/>
                <a:sym typeface="Arial"/>
              </a:rPr>
              <a:t>type</a:t>
            </a:r>
            <a:r>
              <a:rPr b="0" i="0" lang="en-US" sz="2000" u="none" cap="none" strike="noStrike">
                <a:solidFill>
                  <a:srgbClr val="000000"/>
                </a:solidFill>
                <a:latin typeface="Calibri"/>
                <a:ea typeface="Calibri"/>
                <a:cs typeface="Calibri"/>
                <a:sym typeface="Calibri"/>
              </a:rPr>
              <a:t>: Is the data type and is followed by </a:t>
            </a:r>
            <a:r>
              <a:rPr b="0" i="0" lang="en-US" sz="2000" u="none" cap="none" strike="noStrike">
                <a:solidFill>
                  <a:srgbClr val="000000"/>
                </a:solidFill>
                <a:latin typeface="Arial"/>
                <a:ea typeface="Arial"/>
                <a:cs typeface="Arial"/>
                <a:sym typeface="Arial"/>
              </a:rPr>
              <a:t>[]</a:t>
            </a:r>
            <a:r>
              <a:rPr b="0" i="0" lang="en-US" sz="2000" u="none" cap="none" strike="noStrike">
                <a:solidFill>
                  <a:srgbClr val="000000"/>
                </a:solidFill>
                <a:latin typeface="Calibri"/>
                <a:ea typeface="Calibri"/>
                <a:cs typeface="Calibri"/>
                <a:sym typeface="Calibri"/>
              </a:rPr>
              <a:t>.</a:t>
            </a:r>
            <a:endParaRPr/>
          </a:p>
          <a:p>
            <a:pPr indent="-285750" lvl="1" marL="742950" marR="0" rtl="0" algn="l">
              <a:lnSpc>
                <a:spcPct val="70000"/>
              </a:lnSpc>
              <a:spcBef>
                <a:spcPts val="400"/>
              </a:spcBef>
              <a:spcAft>
                <a:spcPts val="0"/>
              </a:spcAft>
              <a:buClr>
                <a:srgbClr val="006666"/>
              </a:buClr>
              <a:buSzPts val="1000"/>
              <a:buFont typeface="Noto Sans Symbols"/>
              <a:buChar char="🞛"/>
            </a:pPr>
            <a:r>
              <a:rPr b="0" i="0" lang="en-US" sz="2000" u="none" cap="none" strike="noStrike">
                <a:solidFill>
                  <a:srgbClr val="000000"/>
                </a:solidFill>
                <a:latin typeface="Arial"/>
                <a:ea typeface="Arial"/>
                <a:cs typeface="Arial"/>
                <a:sym typeface="Arial"/>
              </a:rPr>
              <a:t>arrayName</a:t>
            </a:r>
            <a:r>
              <a:rPr b="0" i="0" lang="en-US" sz="2000" u="none" cap="none" strike="noStrike">
                <a:solidFill>
                  <a:srgbClr val="000000"/>
                </a:solidFill>
                <a:latin typeface="Calibri"/>
                <a:ea typeface="Calibri"/>
                <a:cs typeface="Calibri"/>
                <a:sym typeface="Calibri"/>
              </a:rPr>
              <a:t>: Is the name of the array.</a:t>
            </a:r>
            <a:endParaRPr/>
          </a:p>
          <a:p>
            <a:pPr indent="-285750" lvl="1" marL="742950" marR="0" rtl="0" algn="l">
              <a:lnSpc>
                <a:spcPct val="70000"/>
              </a:lnSpc>
              <a:spcBef>
                <a:spcPts val="400"/>
              </a:spcBef>
              <a:spcAft>
                <a:spcPts val="0"/>
              </a:spcAft>
              <a:buClr>
                <a:srgbClr val="006666"/>
              </a:buClr>
              <a:buSzPts val="1000"/>
              <a:buFont typeface="Noto Sans Symbols"/>
              <a:buChar char="🞛"/>
            </a:pPr>
            <a:r>
              <a:rPr b="0" i="0" lang="en-US" sz="2000" u="none" cap="none" strike="noStrike">
                <a:solidFill>
                  <a:srgbClr val="000000"/>
                </a:solidFill>
                <a:latin typeface="Arial"/>
                <a:ea typeface="Arial"/>
                <a:cs typeface="Arial"/>
                <a:sym typeface="Arial"/>
              </a:rPr>
              <a:t>value1</a:t>
            </a:r>
            <a:r>
              <a:rPr b="0" i="0" lang="en-US" sz="2000" u="none" cap="none" strike="noStrike">
                <a:solidFill>
                  <a:srgbClr val="000000"/>
                </a:solidFill>
                <a:latin typeface="Calibri"/>
                <a:ea typeface="Calibri"/>
                <a:cs typeface="Calibri"/>
                <a:sym typeface="Calibri"/>
              </a:rPr>
              <a:t>: Specifies the number of rows.</a:t>
            </a:r>
            <a:endParaRPr/>
          </a:p>
          <a:p>
            <a:pPr indent="-285750" lvl="1" marL="742950" marR="0" rtl="0" algn="l">
              <a:lnSpc>
                <a:spcPct val="70000"/>
              </a:lnSpc>
              <a:spcBef>
                <a:spcPts val="400"/>
              </a:spcBef>
              <a:spcAft>
                <a:spcPts val="0"/>
              </a:spcAft>
              <a:buClr>
                <a:srgbClr val="006666"/>
              </a:buClr>
              <a:buSzPts val="1000"/>
              <a:buFont typeface="Noto Sans Symbols"/>
              <a:buChar char="🞛"/>
            </a:pPr>
            <a:r>
              <a:rPr b="0" i="0" lang="en-US" sz="2000" u="none" cap="none" strike="noStrike">
                <a:solidFill>
                  <a:srgbClr val="000000"/>
                </a:solidFill>
                <a:latin typeface="Arial"/>
                <a:ea typeface="Arial"/>
                <a:cs typeface="Arial"/>
                <a:sym typeface="Arial"/>
              </a:rPr>
              <a:t>value2</a:t>
            </a:r>
            <a:r>
              <a:rPr b="0" i="0" lang="en-US" sz="2000" u="none" cap="none" strike="noStrike">
                <a:solidFill>
                  <a:srgbClr val="000000"/>
                </a:solidFill>
                <a:latin typeface="Calibri"/>
                <a:ea typeface="Calibri"/>
                <a:cs typeface="Calibri"/>
                <a:sym typeface="Calibri"/>
              </a:rPr>
              <a:t>: Specifies the number of columns. </a:t>
            </a:r>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0" lvl="0" marL="0" marR="0" rtl="0" algn="l">
              <a:lnSpc>
                <a:spcPct val="70000"/>
              </a:lnSpc>
              <a:spcBef>
                <a:spcPts val="7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2" marL="800100" marR="0" rtl="0" algn="l">
              <a:lnSpc>
                <a:spcPct val="70000"/>
              </a:lnSpc>
              <a:spcBef>
                <a:spcPts val="280"/>
              </a:spcBef>
              <a:spcAft>
                <a:spcPts val="0"/>
              </a:spcAft>
              <a:buClr>
                <a:srgbClr val="10253F"/>
              </a:buClr>
              <a:buSzPts val="1400"/>
              <a:buFont typeface="Arial"/>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342900" marR="0" rtl="0" algn="l">
              <a:lnSpc>
                <a:spcPct val="7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241300" lvl="1" marL="342900" marR="0" rtl="0" algn="l">
              <a:lnSpc>
                <a:spcPct val="70000"/>
              </a:lnSpc>
              <a:spcBef>
                <a:spcPts val="320"/>
              </a:spcBef>
              <a:spcAft>
                <a:spcPts val="0"/>
              </a:spcAft>
              <a:buClr>
                <a:srgbClr val="10253F"/>
              </a:buClr>
              <a:buSzPts val="1600"/>
              <a:buFont typeface="Noto Sans Symbols"/>
              <a:buNone/>
            </a:pPr>
            <a:r>
              <a:t/>
            </a:r>
            <a:endParaRPr b="0" i="0" sz="16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800100" marR="0" rtl="0" algn="l">
              <a:lnSpc>
                <a:spcPct val="70000"/>
              </a:lnSpc>
              <a:spcBef>
                <a:spcPts val="280"/>
              </a:spcBef>
              <a:spcAft>
                <a:spcPts val="0"/>
              </a:spcAft>
              <a:buClr>
                <a:srgbClr val="10253F"/>
              </a:buClr>
              <a:buSzPts val="1400"/>
              <a:buFont typeface="Arial"/>
              <a:buNone/>
            </a:pPr>
            <a:r>
              <a:t/>
            </a:r>
            <a:endParaRPr b="0" i="0" sz="1400" u="none" cap="none" strike="noStrike">
              <a:solidFill>
                <a:srgbClr val="000000"/>
              </a:solidFill>
              <a:latin typeface="Arial"/>
              <a:ea typeface="Arial"/>
              <a:cs typeface="Arial"/>
              <a:sym typeface="Arial"/>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28600" lvl="2" marL="1143000" marR="0" rtl="0" algn="l">
              <a:lnSpc>
                <a:spcPct val="100000"/>
              </a:lnSpc>
              <a:spcBef>
                <a:spcPts val="240"/>
              </a:spcBef>
              <a:spcAft>
                <a:spcPts val="0"/>
              </a:spcAft>
              <a:buClr>
                <a:srgbClr val="10253F"/>
              </a:buClr>
              <a:buSzPts val="1200"/>
              <a:buFont typeface="Calibri"/>
              <a:buNone/>
            </a:pPr>
            <a:r>
              <a:rPr b="0" i="0" lang="en-US" sz="1200" u="none" cap="none" strike="noStrike">
                <a:solidFill>
                  <a:srgbClr val="000000"/>
                </a:solidFill>
                <a:latin typeface="Calibri"/>
                <a:ea typeface="Calibri"/>
                <a:cs typeface="Calibri"/>
                <a:sym typeface="Calibri"/>
              </a:rPr>
              <a:t>   </a:t>
            </a:r>
            <a:endParaRPr b="0" i="0" sz="1800" u="none" cap="none" strike="noStrike">
              <a:solidFill>
                <a:srgbClr val="000000"/>
              </a:solidFill>
              <a:latin typeface="Arial"/>
              <a:ea typeface="Arial"/>
              <a:cs typeface="Arial"/>
              <a:sym typeface="Arial"/>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215900" lvl="0" marL="400050" marR="0" rtl="0" algn="l">
              <a:lnSpc>
                <a:spcPct val="10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139700" lvl="0" marL="342900" marR="0" rtl="0" algn="l">
              <a:lnSpc>
                <a:spcPct val="100000"/>
              </a:lnSpc>
              <a:spcBef>
                <a:spcPts val="640"/>
              </a:spcBef>
              <a:spcAft>
                <a:spcPts val="0"/>
              </a:spcAft>
              <a:buClr>
                <a:srgbClr val="10253F"/>
              </a:buClr>
              <a:buSzPts val="3200"/>
              <a:buFont typeface="Noto Sans Symbols"/>
              <a:buNone/>
            </a:pPr>
            <a:r>
              <a:t/>
            </a:r>
            <a:endParaRPr b="0" i="0" sz="3200" u="none" cap="none" strike="noStrike">
              <a:solidFill>
                <a:srgbClr val="000000"/>
              </a:solidFill>
              <a:latin typeface="Arial"/>
              <a:ea typeface="Arial"/>
              <a:cs typeface="Arial"/>
              <a:sym typeface="Arial"/>
            </a:endParaRPr>
          </a:p>
        </p:txBody>
      </p:sp>
      <p:sp>
        <p:nvSpPr>
          <p:cNvPr id="288" name="Google Shape;288;p21"/>
          <p:cNvSpPr txBox="1"/>
          <p:nvPr/>
        </p:nvSpPr>
        <p:spPr>
          <a:xfrm>
            <a:off x="2209800" y="1371600"/>
            <a:ext cx="1447800" cy="400050"/>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Syntax</a:t>
            </a:r>
            <a:endParaRPr/>
          </a:p>
        </p:txBody>
      </p:sp>
      <p:sp>
        <p:nvSpPr>
          <p:cNvPr id="289" name="Google Shape;289;p21"/>
          <p:cNvSpPr/>
          <p:nvPr/>
        </p:nvSpPr>
        <p:spPr>
          <a:xfrm>
            <a:off x="2209800" y="1981200"/>
            <a:ext cx="8001000" cy="685800"/>
          </a:xfrm>
          <a:prstGeom prst="rect">
            <a:avLst/>
          </a:prstGeom>
          <a:solidFill>
            <a:srgbClr val="FFFF00">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dk1"/>
              </a:buClr>
              <a:buSzPts val="1600"/>
              <a:buFont typeface="Noto Sans Symbols"/>
              <a:buNone/>
            </a:pPr>
            <a:r>
              <a:rPr b="0" i="0" lang="en-US" sz="1600" u="none" cap="none" strike="noStrike">
                <a:solidFill>
                  <a:schemeClr val="dk1"/>
                </a:solidFill>
                <a:latin typeface="Courier New"/>
                <a:ea typeface="Courier New"/>
                <a:cs typeface="Courier New"/>
                <a:sym typeface="Courier New"/>
              </a:rPr>
              <a:t>type[,] &lt;arrayName&gt;; //declaration</a:t>
            </a:r>
            <a:endParaRPr/>
          </a:p>
          <a:p>
            <a:pPr indent="0" lvl="0" marL="0" marR="0" rtl="0" algn="l">
              <a:lnSpc>
                <a:spcPct val="70000"/>
              </a:lnSpc>
              <a:spcBef>
                <a:spcPts val="800"/>
              </a:spcBef>
              <a:spcAft>
                <a:spcPts val="0"/>
              </a:spcAft>
              <a:buClr>
                <a:schemeClr val="dk1"/>
              </a:buClr>
              <a:buSzPts val="1600"/>
              <a:buFont typeface="Noto Sans Symbols"/>
              <a:buNone/>
            </a:pPr>
            <a:r>
              <a:rPr b="0" i="0" lang="en-US" sz="1600" u="none" cap="none" strike="noStrike">
                <a:solidFill>
                  <a:schemeClr val="dk1"/>
                </a:solidFill>
                <a:latin typeface="Courier New"/>
                <a:ea typeface="Courier New"/>
                <a:cs typeface="Courier New"/>
                <a:sym typeface="Courier New"/>
              </a:rPr>
              <a:t>arrayName = new type[value1 , value2]; //initialization</a:t>
            </a:r>
            <a:endParaRPr b="0" i="0" sz="1600" u="none" cap="none" strike="noStrike">
              <a:solidFill>
                <a:schemeClr val="dk1"/>
              </a:solidFill>
              <a:latin typeface="Courier New"/>
              <a:ea typeface="Courier New"/>
              <a:cs typeface="Courier New"/>
              <a:sym typeface="Courier New"/>
            </a:endParaRPr>
          </a:p>
          <a:p>
            <a:pPr indent="0" lvl="0" marL="0" marR="0" rtl="0" algn="l">
              <a:lnSpc>
                <a:spcPct val="70000"/>
              </a:lnSpc>
              <a:spcBef>
                <a:spcPts val="800"/>
              </a:spcBef>
              <a:spcAft>
                <a:spcPts val="0"/>
              </a:spcAft>
              <a:buClr>
                <a:schemeClr val="dk1"/>
              </a:buClr>
              <a:buSzPts val="1600"/>
              <a:buFont typeface="Noto Sans Symbols"/>
              <a:buNone/>
            </a:pPr>
            <a:r>
              <a:t/>
            </a:r>
            <a:endParaRPr b="0" i="0" sz="1600" u="none" cap="none" strike="noStrike">
              <a:solidFill>
                <a:schemeClr val="dk1"/>
              </a:solidFill>
              <a:latin typeface="Courier New"/>
              <a:ea typeface="Courier New"/>
              <a:cs typeface="Courier New"/>
              <a:sym typeface="Courier New"/>
            </a:endParaRPr>
          </a:p>
          <a:p>
            <a:pPr indent="0" lvl="0" marL="0" marR="0" rtl="0" algn="l">
              <a:lnSpc>
                <a:spcPct val="70000"/>
              </a:lnSpc>
              <a:spcBef>
                <a:spcPts val="800"/>
              </a:spcBef>
              <a:spcAft>
                <a:spcPts val="0"/>
              </a:spcAft>
              <a:buClr>
                <a:schemeClr val="dk1"/>
              </a:buClr>
              <a:buSzPts val="1600"/>
              <a:buFont typeface="Noto Sans Symbols"/>
              <a:buNone/>
            </a:pPr>
            <a:r>
              <a:t/>
            </a:r>
            <a:endParaRPr b="0" i="0" sz="1600"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2"/>
          <p:cNvSpPr txBox="1"/>
          <p:nvPr>
            <p:ph type="title"/>
          </p:nvPr>
        </p:nvSpPr>
        <p:spPr>
          <a:xfrm>
            <a:off x="30481" y="20321"/>
            <a:ext cx="12115798" cy="68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n-US"/>
              <a:t>Multi-dimensional Arrays 4-5</a:t>
            </a:r>
            <a:endParaRPr/>
          </a:p>
        </p:txBody>
      </p:sp>
      <p:sp>
        <p:nvSpPr>
          <p:cNvPr id="296" name="Google Shape;296;p22"/>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297" name="Google Shape;297;p22"/>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298" name="Google Shape;298;p22"/>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Noto Sans Symbols"/>
              <a:buNone/>
            </a:pPr>
            <a:r>
              <a:rPr b="0" i="0" lang="en-US" sz="1200" u="none" cap="none" strike="noStrike">
                <a:solidFill>
                  <a:schemeClr val="lt1"/>
                </a:solidFill>
                <a:latin typeface="Calibri"/>
                <a:ea typeface="Calibri"/>
                <a:cs typeface="Calibri"/>
                <a:sym typeface="Calibri"/>
              </a:rPr>
              <a:t>Building Applications Using C# / Session 5</a:t>
            </a:r>
            <a:endParaRPr b="0" i="0" sz="1200" u="none" cap="none" strike="noStrike">
              <a:solidFill>
                <a:schemeClr val="lt1"/>
              </a:solidFill>
              <a:latin typeface="Calibri"/>
              <a:ea typeface="Calibri"/>
              <a:cs typeface="Calibri"/>
              <a:sym typeface="Calibri"/>
            </a:endParaRPr>
          </a:p>
        </p:txBody>
      </p:sp>
      <p:sp>
        <p:nvSpPr>
          <p:cNvPr id="299" name="Google Shape;299;p22"/>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300" name="Google Shape;300;p22"/>
          <p:cNvSpPr txBox="1"/>
          <p:nvPr/>
        </p:nvSpPr>
        <p:spPr>
          <a:xfrm>
            <a:off x="1752600" y="962026"/>
            <a:ext cx="8763000" cy="4525963"/>
          </a:xfrm>
          <a:prstGeom prst="rect">
            <a:avLst/>
          </a:prstGeom>
          <a:noFill/>
          <a:ln>
            <a:noFill/>
          </a:ln>
        </p:spPr>
        <p:txBody>
          <a:bodyPr anchorCtr="0" anchor="t" bIns="45700" lIns="91425" spcFirstLastPara="1" rIns="91425" wrap="square" tIns="45700">
            <a:noAutofit/>
          </a:bodyPr>
          <a:lstStyle/>
          <a:p>
            <a:pPr indent="-342900" lvl="1" marL="342900" marR="0" rtl="0" algn="l">
              <a:lnSpc>
                <a:spcPct val="70000"/>
              </a:lnSpc>
              <a:spcBef>
                <a:spcPts val="0"/>
              </a:spcBef>
              <a:spcAft>
                <a:spcPts val="0"/>
              </a:spcAft>
              <a:buClr>
                <a:srgbClr val="004E4C"/>
              </a:buClr>
              <a:buSzPts val="1200"/>
              <a:buFont typeface="Noto Sans Symbols"/>
              <a:buChar char="◆"/>
            </a:pPr>
            <a:r>
              <a:rPr b="0" i="0" lang="en-US" sz="2400" u="none" cap="none" strike="noStrike">
                <a:solidFill>
                  <a:srgbClr val="000000"/>
                </a:solidFill>
                <a:latin typeface="Calibri"/>
                <a:ea typeface="Calibri"/>
                <a:cs typeface="Calibri"/>
                <a:sym typeface="Calibri"/>
              </a:rPr>
              <a:t>The following code demonstrates the use of rectangular arrays:</a:t>
            </a:r>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0" lvl="0" marL="0" marR="0" rtl="0" algn="l">
              <a:lnSpc>
                <a:spcPct val="70000"/>
              </a:lnSpc>
              <a:spcBef>
                <a:spcPts val="7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2" marL="800100" marR="0" rtl="0" algn="l">
              <a:lnSpc>
                <a:spcPct val="70000"/>
              </a:lnSpc>
              <a:spcBef>
                <a:spcPts val="280"/>
              </a:spcBef>
              <a:spcAft>
                <a:spcPts val="0"/>
              </a:spcAft>
              <a:buClr>
                <a:srgbClr val="10253F"/>
              </a:buClr>
              <a:buSzPts val="1400"/>
              <a:buFont typeface="Arial"/>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342900" marR="0" rtl="0" algn="l">
              <a:lnSpc>
                <a:spcPct val="7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241300" lvl="1" marL="342900" marR="0" rtl="0" algn="l">
              <a:lnSpc>
                <a:spcPct val="70000"/>
              </a:lnSpc>
              <a:spcBef>
                <a:spcPts val="320"/>
              </a:spcBef>
              <a:spcAft>
                <a:spcPts val="0"/>
              </a:spcAft>
              <a:buClr>
                <a:srgbClr val="10253F"/>
              </a:buClr>
              <a:buSzPts val="1600"/>
              <a:buFont typeface="Noto Sans Symbols"/>
              <a:buNone/>
            </a:pPr>
            <a:r>
              <a:t/>
            </a:r>
            <a:endParaRPr b="0" i="0" sz="16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800100" marR="0" rtl="0" algn="l">
              <a:lnSpc>
                <a:spcPct val="70000"/>
              </a:lnSpc>
              <a:spcBef>
                <a:spcPts val="280"/>
              </a:spcBef>
              <a:spcAft>
                <a:spcPts val="0"/>
              </a:spcAft>
              <a:buClr>
                <a:srgbClr val="10253F"/>
              </a:buClr>
              <a:buSzPts val="1400"/>
              <a:buFont typeface="Arial"/>
              <a:buNone/>
            </a:pPr>
            <a:r>
              <a:t/>
            </a:r>
            <a:endParaRPr b="0" i="0" sz="1400" u="none" cap="none" strike="noStrike">
              <a:solidFill>
                <a:srgbClr val="000000"/>
              </a:solidFill>
              <a:latin typeface="Arial"/>
              <a:ea typeface="Arial"/>
              <a:cs typeface="Arial"/>
              <a:sym typeface="Arial"/>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28600" lvl="2" marL="1143000" marR="0" rtl="0" algn="l">
              <a:lnSpc>
                <a:spcPct val="100000"/>
              </a:lnSpc>
              <a:spcBef>
                <a:spcPts val="240"/>
              </a:spcBef>
              <a:spcAft>
                <a:spcPts val="0"/>
              </a:spcAft>
              <a:buClr>
                <a:srgbClr val="10253F"/>
              </a:buClr>
              <a:buSzPts val="1200"/>
              <a:buFont typeface="Calibri"/>
              <a:buNone/>
            </a:pPr>
            <a:r>
              <a:rPr b="0" i="0" lang="en-US" sz="1200" u="none" cap="none" strike="noStrike">
                <a:solidFill>
                  <a:srgbClr val="000000"/>
                </a:solidFill>
                <a:latin typeface="Calibri"/>
                <a:ea typeface="Calibri"/>
                <a:cs typeface="Calibri"/>
                <a:sym typeface="Calibri"/>
              </a:rPr>
              <a:t>   </a:t>
            </a:r>
            <a:endParaRPr b="0" i="0" sz="1800" u="none" cap="none" strike="noStrike">
              <a:solidFill>
                <a:srgbClr val="000000"/>
              </a:solidFill>
              <a:latin typeface="Arial"/>
              <a:ea typeface="Arial"/>
              <a:cs typeface="Arial"/>
              <a:sym typeface="Arial"/>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215900" lvl="0" marL="400050" marR="0" rtl="0" algn="l">
              <a:lnSpc>
                <a:spcPct val="10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139700" lvl="0" marL="342900" marR="0" rtl="0" algn="l">
              <a:lnSpc>
                <a:spcPct val="100000"/>
              </a:lnSpc>
              <a:spcBef>
                <a:spcPts val="640"/>
              </a:spcBef>
              <a:spcAft>
                <a:spcPts val="0"/>
              </a:spcAft>
              <a:buClr>
                <a:srgbClr val="10253F"/>
              </a:buClr>
              <a:buSzPts val="3200"/>
              <a:buFont typeface="Noto Sans Symbols"/>
              <a:buNone/>
            </a:pPr>
            <a:r>
              <a:t/>
            </a:r>
            <a:endParaRPr b="0" i="0" sz="3200" u="none" cap="none" strike="noStrike">
              <a:solidFill>
                <a:srgbClr val="000000"/>
              </a:solidFill>
              <a:latin typeface="Arial"/>
              <a:ea typeface="Arial"/>
              <a:cs typeface="Arial"/>
              <a:sym typeface="Arial"/>
            </a:endParaRPr>
          </a:p>
        </p:txBody>
      </p:sp>
      <p:sp>
        <p:nvSpPr>
          <p:cNvPr id="301" name="Google Shape;301;p22"/>
          <p:cNvSpPr/>
          <p:nvPr/>
        </p:nvSpPr>
        <p:spPr>
          <a:xfrm>
            <a:off x="2209800" y="1828800"/>
            <a:ext cx="8001000" cy="45720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dk1"/>
              </a:buClr>
              <a:buSzPts val="1000"/>
              <a:buFont typeface="Noto Sans Symbols"/>
              <a:buNone/>
            </a:pPr>
            <a:r>
              <a:rPr b="0" i="0" lang="en-US" sz="1000" u="none" cap="none" strike="noStrike">
                <a:solidFill>
                  <a:schemeClr val="dk1"/>
                </a:solidFill>
                <a:latin typeface="Courier New"/>
                <a:ea typeface="Courier New"/>
                <a:cs typeface="Courier New"/>
                <a:sym typeface="Courier New"/>
              </a:rPr>
              <a:t>using System;</a:t>
            </a:r>
            <a:endParaRPr b="0" i="0" sz="1000" u="none" cap="none" strike="noStrike">
              <a:solidFill>
                <a:schemeClr val="dk1"/>
              </a:solidFill>
              <a:latin typeface="Courier New"/>
              <a:ea typeface="Courier New"/>
              <a:cs typeface="Courier New"/>
              <a:sym typeface="Courier New"/>
            </a:endParaRPr>
          </a:p>
          <a:p>
            <a:pPr indent="0" lvl="0" marL="0" marR="0" rtl="0" algn="l">
              <a:lnSpc>
                <a:spcPct val="70000"/>
              </a:lnSpc>
              <a:spcBef>
                <a:spcPts val="500"/>
              </a:spcBef>
              <a:spcAft>
                <a:spcPts val="0"/>
              </a:spcAft>
              <a:buClr>
                <a:schemeClr val="dk1"/>
              </a:buClr>
              <a:buSzPts val="1000"/>
              <a:buFont typeface="Noto Sans Symbols"/>
              <a:buNone/>
            </a:pPr>
            <a:r>
              <a:rPr b="0" i="0" lang="en-US" sz="1000" u="none" cap="none" strike="noStrike">
                <a:solidFill>
                  <a:schemeClr val="dk1"/>
                </a:solidFill>
                <a:latin typeface="Courier New"/>
                <a:ea typeface="Courier New"/>
                <a:cs typeface="Courier New"/>
                <a:sym typeface="Courier New"/>
              </a:rPr>
              <a:t>classRectangularArray</a:t>
            </a:r>
            <a:endParaRPr b="0" i="0" sz="1000" u="none" cap="none" strike="noStrike">
              <a:solidFill>
                <a:schemeClr val="dk1"/>
              </a:solidFill>
              <a:latin typeface="Courier New"/>
              <a:ea typeface="Courier New"/>
              <a:cs typeface="Courier New"/>
              <a:sym typeface="Courier New"/>
            </a:endParaRPr>
          </a:p>
          <a:p>
            <a:pPr indent="0" lvl="0" marL="0" marR="0" rtl="0" algn="l">
              <a:lnSpc>
                <a:spcPct val="70000"/>
              </a:lnSpc>
              <a:spcBef>
                <a:spcPts val="500"/>
              </a:spcBef>
              <a:spcAft>
                <a:spcPts val="0"/>
              </a:spcAft>
              <a:buClr>
                <a:schemeClr val="dk1"/>
              </a:buClr>
              <a:buSzPts val="1000"/>
              <a:buFont typeface="Noto Sans Symbols"/>
              <a:buNone/>
            </a:pPr>
            <a:r>
              <a:rPr b="0" i="0" lang="en-US" sz="1000" u="none" cap="none" strike="noStrike">
                <a:solidFill>
                  <a:schemeClr val="dk1"/>
                </a:solidFill>
                <a:latin typeface="Courier New"/>
                <a:ea typeface="Courier New"/>
                <a:cs typeface="Courier New"/>
                <a:sym typeface="Courier New"/>
              </a:rPr>
              <a:t>{ </a:t>
            </a:r>
            <a:endParaRPr b="0" i="0" sz="1000" u="none" cap="none" strike="noStrike">
              <a:solidFill>
                <a:schemeClr val="dk1"/>
              </a:solidFill>
              <a:latin typeface="Courier New"/>
              <a:ea typeface="Courier New"/>
              <a:cs typeface="Courier New"/>
              <a:sym typeface="Courier New"/>
            </a:endParaRPr>
          </a:p>
          <a:p>
            <a:pPr indent="0" lvl="0" marL="0" marR="0" rtl="0" algn="l">
              <a:lnSpc>
                <a:spcPct val="70000"/>
              </a:lnSpc>
              <a:spcBef>
                <a:spcPts val="500"/>
              </a:spcBef>
              <a:spcAft>
                <a:spcPts val="0"/>
              </a:spcAft>
              <a:buClr>
                <a:schemeClr val="dk1"/>
              </a:buClr>
              <a:buSzPts val="1000"/>
              <a:buFont typeface="Noto Sans Symbols"/>
              <a:buNone/>
            </a:pPr>
            <a:r>
              <a:rPr b="0" i="0" lang="en-US" sz="1000" u="none" cap="none" strike="noStrike">
                <a:solidFill>
                  <a:schemeClr val="dk1"/>
                </a:solidFill>
                <a:latin typeface="Courier New"/>
                <a:ea typeface="Courier New"/>
                <a:cs typeface="Courier New"/>
                <a:sym typeface="Courier New"/>
              </a:rPr>
              <a:t>static void Main (string [] args) </a:t>
            </a:r>
            <a:endParaRPr b="0" i="0" sz="1000" u="none" cap="none" strike="noStrike">
              <a:solidFill>
                <a:schemeClr val="dk1"/>
              </a:solidFill>
              <a:latin typeface="Courier New"/>
              <a:ea typeface="Courier New"/>
              <a:cs typeface="Courier New"/>
              <a:sym typeface="Courier New"/>
            </a:endParaRPr>
          </a:p>
          <a:p>
            <a:pPr indent="0" lvl="0" marL="0" marR="0" rtl="0" algn="l">
              <a:lnSpc>
                <a:spcPct val="70000"/>
              </a:lnSpc>
              <a:spcBef>
                <a:spcPts val="500"/>
              </a:spcBef>
              <a:spcAft>
                <a:spcPts val="0"/>
              </a:spcAft>
              <a:buClr>
                <a:schemeClr val="dk1"/>
              </a:buClr>
              <a:buSzPts val="1000"/>
              <a:buFont typeface="Noto Sans Symbols"/>
              <a:buNone/>
            </a:pPr>
            <a:r>
              <a:rPr b="0" i="0" lang="en-US" sz="1000" u="none" cap="none" strike="noStrike">
                <a:solidFill>
                  <a:schemeClr val="dk1"/>
                </a:solidFill>
                <a:latin typeface="Courier New"/>
                <a:ea typeface="Courier New"/>
                <a:cs typeface="Courier New"/>
                <a:sym typeface="Courier New"/>
              </a:rPr>
              <a:t>{ </a:t>
            </a:r>
            <a:endParaRPr b="0" i="0" sz="1000" u="none" cap="none" strike="noStrike">
              <a:solidFill>
                <a:schemeClr val="dk1"/>
              </a:solidFill>
              <a:latin typeface="Courier New"/>
              <a:ea typeface="Courier New"/>
              <a:cs typeface="Courier New"/>
              <a:sym typeface="Courier New"/>
            </a:endParaRPr>
          </a:p>
          <a:p>
            <a:pPr indent="0" lvl="1" marL="0" marR="0" rtl="0" algn="l">
              <a:lnSpc>
                <a:spcPct val="70000"/>
              </a:lnSpc>
              <a:spcBef>
                <a:spcPts val="500"/>
              </a:spcBef>
              <a:spcAft>
                <a:spcPts val="0"/>
              </a:spcAft>
              <a:buClr>
                <a:schemeClr val="dk1"/>
              </a:buClr>
              <a:buSzPts val="1000"/>
              <a:buFont typeface="Noto Sans Symbols"/>
              <a:buNone/>
            </a:pPr>
            <a:r>
              <a:rPr b="0" i="0" lang="en-US" sz="1000" u="none" cap="none" strike="noStrike">
                <a:solidFill>
                  <a:schemeClr val="dk1"/>
                </a:solidFill>
                <a:latin typeface="Courier New"/>
                <a:ea typeface="Courier New"/>
                <a:cs typeface="Courier New"/>
                <a:sym typeface="Courier New"/>
              </a:rPr>
              <a:t>int[,] dimension = new int [4, 5]; </a:t>
            </a:r>
            <a:endParaRPr b="0" i="0" sz="1000" u="none" cap="none" strike="noStrike">
              <a:solidFill>
                <a:schemeClr val="dk1"/>
              </a:solidFill>
              <a:latin typeface="Courier New"/>
              <a:ea typeface="Courier New"/>
              <a:cs typeface="Courier New"/>
              <a:sym typeface="Courier New"/>
            </a:endParaRPr>
          </a:p>
          <a:p>
            <a:pPr indent="0" lvl="1" marL="0" marR="0" rtl="0" algn="l">
              <a:lnSpc>
                <a:spcPct val="70000"/>
              </a:lnSpc>
              <a:spcBef>
                <a:spcPts val="500"/>
              </a:spcBef>
              <a:spcAft>
                <a:spcPts val="0"/>
              </a:spcAft>
              <a:buClr>
                <a:schemeClr val="dk1"/>
              </a:buClr>
              <a:buSzPts val="1000"/>
              <a:buFont typeface="Noto Sans Symbols"/>
              <a:buNone/>
            </a:pPr>
            <a:r>
              <a:rPr b="0" i="0" lang="en-US" sz="1000" u="none" cap="none" strike="noStrike">
                <a:solidFill>
                  <a:schemeClr val="dk1"/>
                </a:solidFill>
                <a:latin typeface="Courier New"/>
                <a:ea typeface="Courier New"/>
                <a:cs typeface="Courier New"/>
                <a:sym typeface="Courier New"/>
              </a:rPr>
              <a:t>intnumOne = 0; </a:t>
            </a:r>
            <a:endParaRPr b="0" i="0" sz="1000" u="none" cap="none" strike="noStrike">
              <a:solidFill>
                <a:schemeClr val="dk1"/>
              </a:solidFill>
              <a:latin typeface="Courier New"/>
              <a:ea typeface="Courier New"/>
              <a:cs typeface="Courier New"/>
              <a:sym typeface="Courier New"/>
            </a:endParaRPr>
          </a:p>
          <a:p>
            <a:pPr indent="0" lvl="1" marL="0" marR="0" rtl="0" algn="l">
              <a:lnSpc>
                <a:spcPct val="70000"/>
              </a:lnSpc>
              <a:spcBef>
                <a:spcPts val="500"/>
              </a:spcBef>
              <a:spcAft>
                <a:spcPts val="0"/>
              </a:spcAft>
              <a:buClr>
                <a:schemeClr val="dk1"/>
              </a:buClr>
              <a:buSzPts val="1000"/>
              <a:buFont typeface="Noto Sans Symbols"/>
              <a:buNone/>
            </a:pPr>
            <a:r>
              <a:rPr b="0" i="0" lang="en-US" sz="1000" u="none" cap="none" strike="noStrike">
                <a:solidFill>
                  <a:schemeClr val="dk1"/>
                </a:solidFill>
                <a:latin typeface="Courier New"/>
                <a:ea typeface="Courier New"/>
                <a:cs typeface="Courier New"/>
                <a:sym typeface="Courier New"/>
              </a:rPr>
              <a:t>for (int i=0; i&lt;4; i++) </a:t>
            </a:r>
            <a:endParaRPr b="0" i="0" sz="1000" u="none" cap="none" strike="noStrike">
              <a:solidFill>
                <a:schemeClr val="dk1"/>
              </a:solidFill>
              <a:latin typeface="Courier New"/>
              <a:ea typeface="Courier New"/>
              <a:cs typeface="Courier New"/>
              <a:sym typeface="Courier New"/>
            </a:endParaRPr>
          </a:p>
          <a:p>
            <a:pPr indent="0" lvl="1" marL="0" marR="0" rtl="0" algn="l">
              <a:lnSpc>
                <a:spcPct val="70000"/>
              </a:lnSpc>
              <a:spcBef>
                <a:spcPts val="500"/>
              </a:spcBef>
              <a:spcAft>
                <a:spcPts val="0"/>
              </a:spcAft>
              <a:buClr>
                <a:schemeClr val="dk1"/>
              </a:buClr>
              <a:buSzPts val="1000"/>
              <a:buFont typeface="Noto Sans Symbols"/>
              <a:buNone/>
            </a:pPr>
            <a:r>
              <a:rPr b="0" i="0" lang="en-US" sz="1000" u="none" cap="none" strike="noStrike">
                <a:solidFill>
                  <a:schemeClr val="dk1"/>
                </a:solidFill>
                <a:latin typeface="Courier New"/>
                <a:ea typeface="Courier New"/>
                <a:cs typeface="Courier New"/>
                <a:sym typeface="Courier New"/>
              </a:rPr>
              <a:t>{ </a:t>
            </a:r>
            <a:endParaRPr b="0" i="0" sz="1000" u="none" cap="none" strike="noStrike">
              <a:solidFill>
                <a:schemeClr val="dk1"/>
              </a:solidFill>
              <a:latin typeface="Courier New"/>
              <a:ea typeface="Courier New"/>
              <a:cs typeface="Courier New"/>
              <a:sym typeface="Courier New"/>
            </a:endParaRPr>
          </a:p>
          <a:p>
            <a:pPr indent="0" lvl="2" marL="0" marR="0" rtl="0" algn="l">
              <a:lnSpc>
                <a:spcPct val="70000"/>
              </a:lnSpc>
              <a:spcBef>
                <a:spcPts val="500"/>
              </a:spcBef>
              <a:spcAft>
                <a:spcPts val="0"/>
              </a:spcAft>
              <a:buClr>
                <a:schemeClr val="dk1"/>
              </a:buClr>
              <a:buSzPts val="1000"/>
              <a:buFont typeface="Noto Sans Symbols"/>
              <a:buNone/>
            </a:pPr>
            <a:r>
              <a:rPr b="0" i="0" lang="en-US" sz="1000" u="none" cap="none" strike="noStrike">
                <a:solidFill>
                  <a:schemeClr val="dk1"/>
                </a:solidFill>
                <a:latin typeface="Courier New"/>
                <a:ea typeface="Courier New"/>
                <a:cs typeface="Courier New"/>
                <a:sym typeface="Courier New"/>
              </a:rPr>
              <a:t>for (int j=0; j&lt;5; j++) </a:t>
            </a:r>
            <a:endParaRPr b="0" i="0" sz="1000" u="none" cap="none" strike="noStrike">
              <a:solidFill>
                <a:schemeClr val="dk1"/>
              </a:solidFill>
              <a:latin typeface="Courier New"/>
              <a:ea typeface="Courier New"/>
              <a:cs typeface="Courier New"/>
              <a:sym typeface="Courier New"/>
            </a:endParaRPr>
          </a:p>
          <a:p>
            <a:pPr indent="0" lvl="2" marL="0" marR="0" rtl="0" algn="l">
              <a:lnSpc>
                <a:spcPct val="70000"/>
              </a:lnSpc>
              <a:spcBef>
                <a:spcPts val="500"/>
              </a:spcBef>
              <a:spcAft>
                <a:spcPts val="0"/>
              </a:spcAft>
              <a:buClr>
                <a:schemeClr val="dk1"/>
              </a:buClr>
              <a:buSzPts val="1000"/>
              <a:buFont typeface="Noto Sans Symbols"/>
              <a:buNone/>
            </a:pPr>
            <a:r>
              <a:rPr b="0" i="0" lang="en-US" sz="1000" u="none" cap="none" strike="noStrike">
                <a:solidFill>
                  <a:schemeClr val="dk1"/>
                </a:solidFill>
                <a:latin typeface="Courier New"/>
                <a:ea typeface="Courier New"/>
                <a:cs typeface="Courier New"/>
                <a:sym typeface="Courier New"/>
              </a:rPr>
              <a:t>{ </a:t>
            </a:r>
            <a:endParaRPr b="0" i="0" sz="1000" u="none" cap="none" strike="noStrike">
              <a:solidFill>
                <a:schemeClr val="dk1"/>
              </a:solidFill>
              <a:latin typeface="Courier New"/>
              <a:ea typeface="Courier New"/>
              <a:cs typeface="Courier New"/>
              <a:sym typeface="Courier New"/>
            </a:endParaRPr>
          </a:p>
          <a:p>
            <a:pPr indent="0" lvl="2" marL="0" marR="0" rtl="0" algn="l">
              <a:lnSpc>
                <a:spcPct val="70000"/>
              </a:lnSpc>
              <a:spcBef>
                <a:spcPts val="500"/>
              </a:spcBef>
              <a:spcAft>
                <a:spcPts val="0"/>
              </a:spcAft>
              <a:buClr>
                <a:schemeClr val="dk1"/>
              </a:buClr>
              <a:buSzPts val="1000"/>
              <a:buFont typeface="Noto Sans Symbols"/>
              <a:buNone/>
            </a:pPr>
            <a:r>
              <a:rPr b="0" i="0" lang="en-US" sz="1000" u="none" cap="none" strike="noStrike">
                <a:solidFill>
                  <a:schemeClr val="dk1"/>
                </a:solidFill>
                <a:latin typeface="Courier New"/>
                <a:ea typeface="Courier New"/>
                <a:cs typeface="Courier New"/>
                <a:sym typeface="Courier New"/>
              </a:rPr>
              <a:t>dimension [i, j] = numOne; </a:t>
            </a:r>
            <a:endParaRPr b="0" i="0" sz="1000" u="none" cap="none" strike="noStrike">
              <a:solidFill>
                <a:schemeClr val="dk1"/>
              </a:solidFill>
              <a:latin typeface="Courier New"/>
              <a:ea typeface="Courier New"/>
              <a:cs typeface="Courier New"/>
              <a:sym typeface="Courier New"/>
            </a:endParaRPr>
          </a:p>
          <a:p>
            <a:pPr indent="0" lvl="2" marL="0" marR="0" rtl="0" algn="l">
              <a:lnSpc>
                <a:spcPct val="70000"/>
              </a:lnSpc>
              <a:spcBef>
                <a:spcPts val="500"/>
              </a:spcBef>
              <a:spcAft>
                <a:spcPts val="0"/>
              </a:spcAft>
              <a:buClr>
                <a:schemeClr val="dk1"/>
              </a:buClr>
              <a:buSzPts val="1000"/>
              <a:buFont typeface="Noto Sans Symbols"/>
              <a:buNone/>
            </a:pPr>
            <a:r>
              <a:rPr b="0" i="0" lang="en-US" sz="1000" u="none" cap="none" strike="noStrike">
                <a:solidFill>
                  <a:schemeClr val="dk1"/>
                </a:solidFill>
                <a:latin typeface="Courier New"/>
                <a:ea typeface="Courier New"/>
                <a:cs typeface="Courier New"/>
                <a:sym typeface="Courier New"/>
              </a:rPr>
              <a:t>numOne++; </a:t>
            </a:r>
            <a:endParaRPr b="0" i="0" sz="1000" u="none" cap="none" strike="noStrike">
              <a:solidFill>
                <a:schemeClr val="dk1"/>
              </a:solidFill>
              <a:latin typeface="Courier New"/>
              <a:ea typeface="Courier New"/>
              <a:cs typeface="Courier New"/>
              <a:sym typeface="Courier New"/>
            </a:endParaRPr>
          </a:p>
          <a:p>
            <a:pPr indent="0" lvl="2" marL="0" marR="0" rtl="0" algn="l">
              <a:lnSpc>
                <a:spcPct val="70000"/>
              </a:lnSpc>
              <a:spcBef>
                <a:spcPts val="500"/>
              </a:spcBef>
              <a:spcAft>
                <a:spcPts val="0"/>
              </a:spcAft>
              <a:buClr>
                <a:schemeClr val="dk1"/>
              </a:buClr>
              <a:buSzPts val="1000"/>
              <a:buFont typeface="Noto Sans Symbols"/>
              <a:buNone/>
            </a:pPr>
            <a:r>
              <a:rPr b="0" i="0" lang="en-US" sz="1000" u="none" cap="none" strike="noStrike">
                <a:solidFill>
                  <a:schemeClr val="dk1"/>
                </a:solidFill>
                <a:latin typeface="Courier New"/>
                <a:ea typeface="Courier New"/>
                <a:cs typeface="Courier New"/>
                <a:sym typeface="Courier New"/>
              </a:rPr>
              <a:t>} </a:t>
            </a:r>
            <a:endParaRPr b="0" i="0" sz="1000" u="none" cap="none" strike="noStrike">
              <a:solidFill>
                <a:schemeClr val="dk1"/>
              </a:solidFill>
              <a:latin typeface="Courier New"/>
              <a:ea typeface="Courier New"/>
              <a:cs typeface="Courier New"/>
              <a:sym typeface="Courier New"/>
            </a:endParaRPr>
          </a:p>
          <a:p>
            <a:pPr indent="0" lvl="1" marL="0" marR="0" rtl="0" algn="l">
              <a:lnSpc>
                <a:spcPct val="70000"/>
              </a:lnSpc>
              <a:spcBef>
                <a:spcPts val="500"/>
              </a:spcBef>
              <a:spcAft>
                <a:spcPts val="0"/>
              </a:spcAft>
              <a:buClr>
                <a:schemeClr val="dk1"/>
              </a:buClr>
              <a:buSzPts val="1000"/>
              <a:buFont typeface="Noto Sans Symbols"/>
              <a:buNone/>
            </a:pPr>
            <a:r>
              <a:rPr b="0" i="0" lang="en-US" sz="1000" u="none" cap="none" strike="noStrike">
                <a:solidFill>
                  <a:schemeClr val="dk1"/>
                </a:solidFill>
                <a:latin typeface="Courier New"/>
                <a:ea typeface="Courier New"/>
                <a:cs typeface="Courier New"/>
                <a:sym typeface="Courier New"/>
              </a:rPr>
              <a:t>} </a:t>
            </a:r>
            <a:endParaRPr b="0" i="0" sz="1000" u="none" cap="none" strike="noStrike">
              <a:solidFill>
                <a:schemeClr val="dk1"/>
              </a:solidFill>
              <a:latin typeface="Courier New"/>
              <a:ea typeface="Courier New"/>
              <a:cs typeface="Courier New"/>
              <a:sym typeface="Courier New"/>
            </a:endParaRPr>
          </a:p>
          <a:p>
            <a:pPr indent="0" lvl="1" marL="0" marR="0" rtl="0" algn="l">
              <a:lnSpc>
                <a:spcPct val="70000"/>
              </a:lnSpc>
              <a:spcBef>
                <a:spcPts val="500"/>
              </a:spcBef>
              <a:spcAft>
                <a:spcPts val="0"/>
              </a:spcAft>
              <a:buClr>
                <a:schemeClr val="dk1"/>
              </a:buClr>
              <a:buSzPts val="1000"/>
              <a:buFont typeface="Noto Sans Symbols"/>
              <a:buNone/>
            </a:pPr>
            <a:r>
              <a:rPr b="0" i="0" lang="en-US" sz="1000" u="none" cap="none" strike="noStrike">
                <a:solidFill>
                  <a:schemeClr val="dk1"/>
                </a:solidFill>
                <a:latin typeface="Courier New"/>
                <a:ea typeface="Courier New"/>
                <a:cs typeface="Courier New"/>
                <a:sym typeface="Courier New"/>
              </a:rPr>
              <a:t>for (int i=0; i&lt;4; i++) </a:t>
            </a:r>
            <a:endParaRPr b="0" i="0" sz="1000" u="none" cap="none" strike="noStrike">
              <a:solidFill>
                <a:schemeClr val="dk1"/>
              </a:solidFill>
              <a:latin typeface="Courier New"/>
              <a:ea typeface="Courier New"/>
              <a:cs typeface="Courier New"/>
              <a:sym typeface="Courier New"/>
            </a:endParaRPr>
          </a:p>
          <a:p>
            <a:pPr indent="0" lvl="1" marL="0" marR="0" rtl="0" algn="l">
              <a:lnSpc>
                <a:spcPct val="70000"/>
              </a:lnSpc>
              <a:spcBef>
                <a:spcPts val="500"/>
              </a:spcBef>
              <a:spcAft>
                <a:spcPts val="0"/>
              </a:spcAft>
              <a:buClr>
                <a:schemeClr val="dk1"/>
              </a:buClr>
              <a:buSzPts val="1000"/>
              <a:buFont typeface="Noto Sans Symbols"/>
              <a:buNone/>
            </a:pPr>
            <a:r>
              <a:rPr b="0" i="0" lang="en-US" sz="1000" u="none" cap="none" strike="noStrike">
                <a:solidFill>
                  <a:schemeClr val="dk1"/>
                </a:solidFill>
                <a:latin typeface="Courier New"/>
                <a:ea typeface="Courier New"/>
                <a:cs typeface="Courier New"/>
                <a:sym typeface="Courier New"/>
              </a:rPr>
              <a:t>{ </a:t>
            </a:r>
            <a:endParaRPr b="0" i="0" sz="1000" u="none" cap="none" strike="noStrike">
              <a:solidFill>
                <a:schemeClr val="dk1"/>
              </a:solidFill>
              <a:latin typeface="Courier New"/>
              <a:ea typeface="Courier New"/>
              <a:cs typeface="Courier New"/>
              <a:sym typeface="Courier New"/>
            </a:endParaRPr>
          </a:p>
          <a:p>
            <a:pPr indent="0" lvl="1" marL="0" marR="0" rtl="0" algn="l">
              <a:lnSpc>
                <a:spcPct val="70000"/>
              </a:lnSpc>
              <a:spcBef>
                <a:spcPts val="500"/>
              </a:spcBef>
              <a:spcAft>
                <a:spcPts val="0"/>
              </a:spcAft>
              <a:buClr>
                <a:schemeClr val="dk1"/>
              </a:buClr>
              <a:buSzPts val="1000"/>
              <a:buFont typeface="Noto Sans Symbols"/>
              <a:buNone/>
            </a:pPr>
            <a:r>
              <a:rPr b="0" i="0" lang="en-US" sz="1000" u="none" cap="none" strike="noStrike">
                <a:solidFill>
                  <a:schemeClr val="dk1"/>
                </a:solidFill>
                <a:latin typeface="Courier New"/>
                <a:ea typeface="Courier New"/>
                <a:cs typeface="Courier New"/>
                <a:sym typeface="Courier New"/>
              </a:rPr>
              <a:t>for (int j=0; j&lt;5; j++) </a:t>
            </a:r>
            <a:endParaRPr b="0" i="0" sz="1000" u="none" cap="none" strike="noStrike">
              <a:solidFill>
                <a:schemeClr val="dk1"/>
              </a:solidFill>
              <a:latin typeface="Courier New"/>
              <a:ea typeface="Courier New"/>
              <a:cs typeface="Courier New"/>
              <a:sym typeface="Courier New"/>
            </a:endParaRPr>
          </a:p>
          <a:p>
            <a:pPr indent="0" lvl="1" marL="0" marR="0" rtl="0" algn="l">
              <a:lnSpc>
                <a:spcPct val="70000"/>
              </a:lnSpc>
              <a:spcBef>
                <a:spcPts val="500"/>
              </a:spcBef>
              <a:spcAft>
                <a:spcPts val="0"/>
              </a:spcAft>
              <a:buClr>
                <a:schemeClr val="dk1"/>
              </a:buClr>
              <a:buSzPts val="1000"/>
              <a:buFont typeface="Noto Sans Symbols"/>
              <a:buNone/>
            </a:pPr>
            <a:r>
              <a:rPr b="0" i="0" lang="en-US" sz="1000" u="none" cap="none" strike="noStrike">
                <a:solidFill>
                  <a:schemeClr val="dk1"/>
                </a:solidFill>
                <a:latin typeface="Courier New"/>
                <a:ea typeface="Courier New"/>
                <a:cs typeface="Courier New"/>
                <a:sym typeface="Courier New"/>
              </a:rPr>
              <a:t>{ </a:t>
            </a:r>
            <a:endParaRPr b="0" i="0" sz="1000" u="none" cap="none" strike="noStrike">
              <a:solidFill>
                <a:schemeClr val="dk1"/>
              </a:solidFill>
              <a:latin typeface="Courier New"/>
              <a:ea typeface="Courier New"/>
              <a:cs typeface="Courier New"/>
              <a:sym typeface="Courier New"/>
            </a:endParaRPr>
          </a:p>
          <a:p>
            <a:pPr indent="0" lvl="1" marL="0" marR="0" rtl="0" algn="l">
              <a:lnSpc>
                <a:spcPct val="70000"/>
              </a:lnSpc>
              <a:spcBef>
                <a:spcPts val="500"/>
              </a:spcBef>
              <a:spcAft>
                <a:spcPts val="0"/>
              </a:spcAft>
              <a:buClr>
                <a:schemeClr val="dk1"/>
              </a:buClr>
              <a:buSzPts val="1000"/>
              <a:buFont typeface="Noto Sans Symbols"/>
              <a:buNone/>
            </a:pPr>
            <a:r>
              <a:rPr b="0" i="0" lang="en-US" sz="1000" u="none" cap="none" strike="noStrike">
                <a:solidFill>
                  <a:schemeClr val="dk1"/>
                </a:solidFill>
                <a:latin typeface="Courier New"/>
                <a:ea typeface="Courier New"/>
                <a:cs typeface="Courier New"/>
                <a:sym typeface="Courier New"/>
              </a:rPr>
              <a:t>Console.Write(dimension [i, j] + “ “); </a:t>
            </a:r>
            <a:endParaRPr b="0" i="0" sz="1000" u="none" cap="none" strike="noStrike">
              <a:solidFill>
                <a:schemeClr val="dk1"/>
              </a:solidFill>
              <a:latin typeface="Courier New"/>
              <a:ea typeface="Courier New"/>
              <a:cs typeface="Courier New"/>
              <a:sym typeface="Courier New"/>
            </a:endParaRPr>
          </a:p>
          <a:p>
            <a:pPr indent="0" lvl="1" marL="0" marR="0" rtl="0" algn="l">
              <a:lnSpc>
                <a:spcPct val="70000"/>
              </a:lnSpc>
              <a:spcBef>
                <a:spcPts val="500"/>
              </a:spcBef>
              <a:spcAft>
                <a:spcPts val="0"/>
              </a:spcAft>
              <a:buClr>
                <a:schemeClr val="dk1"/>
              </a:buClr>
              <a:buSzPts val="1000"/>
              <a:buFont typeface="Noto Sans Symbols"/>
              <a:buNone/>
            </a:pPr>
            <a:r>
              <a:rPr b="0" i="0" lang="en-US" sz="1000" u="none" cap="none" strike="noStrike">
                <a:solidFill>
                  <a:schemeClr val="dk1"/>
                </a:solidFill>
                <a:latin typeface="Courier New"/>
                <a:ea typeface="Courier New"/>
                <a:cs typeface="Courier New"/>
                <a:sym typeface="Courier New"/>
              </a:rPr>
              <a:t>} </a:t>
            </a:r>
            <a:endParaRPr b="0" i="0" sz="1000" u="none" cap="none" strike="noStrike">
              <a:solidFill>
                <a:schemeClr val="dk1"/>
              </a:solidFill>
              <a:latin typeface="Courier New"/>
              <a:ea typeface="Courier New"/>
              <a:cs typeface="Courier New"/>
              <a:sym typeface="Courier New"/>
            </a:endParaRPr>
          </a:p>
          <a:p>
            <a:pPr indent="0" lvl="1" marL="0" marR="0" rtl="0" algn="l">
              <a:lnSpc>
                <a:spcPct val="70000"/>
              </a:lnSpc>
              <a:spcBef>
                <a:spcPts val="500"/>
              </a:spcBef>
              <a:spcAft>
                <a:spcPts val="0"/>
              </a:spcAft>
              <a:buClr>
                <a:schemeClr val="dk1"/>
              </a:buClr>
              <a:buSzPts val="1000"/>
              <a:buFont typeface="Noto Sans Symbols"/>
              <a:buNone/>
            </a:pPr>
            <a:r>
              <a:rPr b="0" i="0" lang="en-US" sz="1000" u="none" cap="none" strike="noStrike">
                <a:solidFill>
                  <a:schemeClr val="dk1"/>
                </a:solidFill>
                <a:latin typeface="Courier New"/>
                <a:ea typeface="Courier New"/>
                <a:cs typeface="Courier New"/>
                <a:sym typeface="Courier New"/>
              </a:rPr>
              <a:t>Console.WriteLine(); </a:t>
            </a:r>
            <a:endParaRPr b="0" i="0" sz="1000" u="none" cap="none" strike="noStrike">
              <a:solidFill>
                <a:schemeClr val="dk1"/>
              </a:solidFill>
              <a:latin typeface="Courier New"/>
              <a:ea typeface="Courier New"/>
              <a:cs typeface="Courier New"/>
              <a:sym typeface="Courier New"/>
            </a:endParaRPr>
          </a:p>
          <a:p>
            <a:pPr indent="0" lvl="1" marL="0" marR="0" rtl="0" algn="l">
              <a:lnSpc>
                <a:spcPct val="70000"/>
              </a:lnSpc>
              <a:spcBef>
                <a:spcPts val="500"/>
              </a:spcBef>
              <a:spcAft>
                <a:spcPts val="0"/>
              </a:spcAft>
              <a:buClr>
                <a:schemeClr val="dk1"/>
              </a:buClr>
              <a:buSzPts val="1000"/>
              <a:buFont typeface="Noto Sans Symbols"/>
              <a:buNone/>
            </a:pPr>
            <a:r>
              <a:rPr b="0" i="0" lang="en-US" sz="1000" u="none" cap="none" strike="noStrike">
                <a:solidFill>
                  <a:schemeClr val="dk1"/>
                </a:solidFill>
                <a:latin typeface="Courier New"/>
                <a:ea typeface="Courier New"/>
                <a:cs typeface="Courier New"/>
                <a:sym typeface="Courier New"/>
              </a:rPr>
              <a:t>} </a:t>
            </a:r>
            <a:endParaRPr b="0" i="0" sz="1000" u="none" cap="none" strike="noStrike">
              <a:solidFill>
                <a:schemeClr val="dk1"/>
              </a:solidFill>
              <a:latin typeface="Courier New"/>
              <a:ea typeface="Courier New"/>
              <a:cs typeface="Courier New"/>
              <a:sym typeface="Courier New"/>
            </a:endParaRPr>
          </a:p>
          <a:p>
            <a:pPr indent="0" lvl="1" marL="0" marR="0" rtl="0" algn="l">
              <a:lnSpc>
                <a:spcPct val="70000"/>
              </a:lnSpc>
              <a:spcBef>
                <a:spcPts val="500"/>
              </a:spcBef>
              <a:spcAft>
                <a:spcPts val="0"/>
              </a:spcAft>
              <a:buClr>
                <a:schemeClr val="dk1"/>
              </a:buClr>
              <a:buSzPts val="1000"/>
              <a:buFont typeface="Noto Sans Symbols"/>
              <a:buNone/>
            </a:pPr>
            <a:r>
              <a:rPr b="0" i="0" lang="en-US" sz="1000" u="none" cap="none" strike="noStrike">
                <a:solidFill>
                  <a:schemeClr val="dk1"/>
                </a:solidFill>
                <a:latin typeface="Courier New"/>
                <a:ea typeface="Courier New"/>
                <a:cs typeface="Courier New"/>
                <a:sym typeface="Courier New"/>
              </a:rPr>
              <a:t>}</a:t>
            </a:r>
            <a:endParaRPr b="0" i="0" sz="1000" u="none" cap="none" strike="noStrike">
              <a:solidFill>
                <a:schemeClr val="dk1"/>
              </a:solidFill>
              <a:latin typeface="Courier New"/>
              <a:ea typeface="Courier New"/>
              <a:cs typeface="Courier New"/>
              <a:sym typeface="Courier New"/>
            </a:endParaRPr>
          </a:p>
          <a:p>
            <a:pPr indent="0" lvl="0" marL="0" marR="0" rtl="0" algn="l">
              <a:lnSpc>
                <a:spcPct val="70000"/>
              </a:lnSpc>
              <a:spcBef>
                <a:spcPts val="500"/>
              </a:spcBef>
              <a:spcAft>
                <a:spcPts val="0"/>
              </a:spcAft>
              <a:buClr>
                <a:schemeClr val="dk1"/>
              </a:buClr>
              <a:buSzPts val="1000"/>
              <a:buFont typeface="Noto Sans Symbols"/>
              <a:buNone/>
            </a:pPr>
            <a:r>
              <a:rPr b="0" i="0" lang="en-US" sz="1000" u="none" cap="none" strike="noStrike">
                <a:solidFill>
                  <a:schemeClr val="dk1"/>
                </a:solidFill>
                <a:latin typeface="Courier New"/>
                <a:ea typeface="Courier New"/>
                <a:cs typeface="Courier New"/>
                <a:sym typeface="Courier New"/>
              </a:rPr>
              <a:t>} </a:t>
            </a:r>
            <a:endParaRPr b="0" i="0" sz="1000" u="none" cap="none" strike="noStrike">
              <a:solidFill>
                <a:schemeClr val="dk1"/>
              </a:solidFill>
              <a:latin typeface="Courier New"/>
              <a:ea typeface="Courier New"/>
              <a:cs typeface="Courier New"/>
              <a:sym typeface="Courier New"/>
            </a:endParaRPr>
          </a:p>
          <a:p>
            <a:pPr indent="0" lvl="0" marL="0" marR="0" rtl="0" algn="l">
              <a:lnSpc>
                <a:spcPct val="70000"/>
              </a:lnSpc>
              <a:spcBef>
                <a:spcPts val="500"/>
              </a:spcBef>
              <a:spcAft>
                <a:spcPts val="0"/>
              </a:spcAft>
              <a:buClr>
                <a:schemeClr val="dk1"/>
              </a:buClr>
              <a:buSzPts val="1000"/>
              <a:buFont typeface="Noto Sans Symbols"/>
              <a:buNone/>
            </a:pPr>
            <a:r>
              <a:t/>
            </a:r>
            <a:endParaRPr b="0" i="0" sz="1000" u="none" cap="none" strike="noStrike">
              <a:solidFill>
                <a:schemeClr val="dk1"/>
              </a:solidFill>
              <a:latin typeface="Courier New"/>
              <a:ea typeface="Courier New"/>
              <a:cs typeface="Courier New"/>
              <a:sym typeface="Courier New"/>
            </a:endParaRPr>
          </a:p>
          <a:p>
            <a:pPr indent="0" lvl="0" marL="0" marR="0" rtl="0" algn="l">
              <a:lnSpc>
                <a:spcPct val="70000"/>
              </a:lnSpc>
              <a:spcBef>
                <a:spcPts val="500"/>
              </a:spcBef>
              <a:spcAft>
                <a:spcPts val="0"/>
              </a:spcAft>
              <a:buClr>
                <a:schemeClr val="dk1"/>
              </a:buClr>
              <a:buSzPts val="1000"/>
              <a:buFont typeface="Noto Sans Symbols"/>
              <a:buNone/>
            </a:pPr>
            <a:r>
              <a:t/>
            </a:r>
            <a:endParaRPr b="0" i="0" sz="1000" u="none" cap="none" strike="noStrike">
              <a:solidFill>
                <a:schemeClr val="dk1"/>
              </a:solidFill>
              <a:latin typeface="Courier New"/>
              <a:ea typeface="Courier New"/>
              <a:cs typeface="Courier New"/>
              <a:sym typeface="Courier New"/>
            </a:endParaRPr>
          </a:p>
        </p:txBody>
      </p:sp>
      <p:sp>
        <p:nvSpPr>
          <p:cNvPr id="302" name="Google Shape;302;p22"/>
          <p:cNvSpPr txBox="1"/>
          <p:nvPr/>
        </p:nvSpPr>
        <p:spPr>
          <a:xfrm>
            <a:off x="2209800" y="1355726"/>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3"/>
          <p:cNvSpPr txBox="1"/>
          <p:nvPr>
            <p:ph type="title"/>
          </p:nvPr>
        </p:nvSpPr>
        <p:spPr>
          <a:xfrm>
            <a:off x="30481" y="20321"/>
            <a:ext cx="12115798" cy="68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n-US"/>
              <a:t>Multi-dimensional Arrays 5-5</a:t>
            </a:r>
            <a:endParaRPr/>
          </a:p>
        </p:txBody>
      </p:sp>
      <p:sp>
        <p:nvSpPr>
          <p:cNvPr id="309" name="Google Shape;309;p23"/>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76200" lvl="1" marL="685800" rtl="0" algn="l">
              <a:lnSpc>
                <a:spcPct val="90000"/>
              </a:lnSpc>
              <a:spcBef>
                <a:spcPts val="0"/>
              </a:spcBef>
              <a:spcAft>
                <a:spcPts val="0"/>
              </a:spcAft>
              <a:buSzPts val="1600"/>
              <a:buFont typeface="Noto Sans Symbols"/>
              <a:buNone/>
            </a:pPr>
            <a:r>
              <a:t/>
            </a:r>
            <a:endParaRPr sz="1600"/>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101600" lvl="2" marL="1143000" rtl="0" algn="l">
              <a:lnSpc>
                <a:spcPct val="90000"/>
              </a:lnSpc>
              <a:spcBef>
                <a:spcPts val="500"/>
              </a:spcBef>
              <a:spcAft>
                <a:spcPts val="0"/>
              </a:spcAft>
              <a:buSzPts val="1200"/>
              <a:buFont typeface="Noto Sans Symbols"/>
              <a:buNone/>
            </a:pPr>
            <a:r>
              <a:rPr lang="en-US" sz="1200">
                <a:latin typeface="Calibri"/>
                <a:ea typeface="Calibri"/>
                <a:cs typeface="Calibri"/>
                <a:sym typeface="Calibri"/>
              </a:rPr>
              <a:t>   </a:t>
            </a:r>
            <a:endParaRPr sz="1800"/>
          </a:p>
          <a:p>
            <a:pPr indent="0" lvl="0" marL="228600" rtl="0" algn="l">
              <a:lnSpc>
                <a:spcPct val="90000"/>
              </a:lnSpc>
              <a:spcBef>
                <a:spcPts val="1000"/>
              </a:spcBef>
              <a:spcAft>
                <a:spcPts val="0"/>
              </a:spcAft>
              <a:buSzPts val="1800"/>
              <a:buNone/>
            </a:pPr>
            <a:r>
              <a:t/>
            </a:r>
            <a:endParaRPr sz="1800"/>
          </a:p>
          <a:p>
            <a:pPr indent="0" lvl="0" marL="228600" rtl="0" algn="l">
              <a:lnSpc>
                <a:spcPct val="90000"/>
              </a:lnSpc>
              <a:spcBef>
                <a:spcPts val="1000"/>
              </a:spcBef>
              <a:spcAft>
                <a:spcPts val="0"/>
              </a:spcAft>
              <a:buSzPts val="1800"/>
              <a:buNone/>
            </a:pPr>
            <a:r>
              <a:t/>
            </a:r>
            <a:endParaRPr sz="1800"/>
          </a:p>
          <a:p>
            <a:pPr indent="0" lvl="0" marL="228600" rtl="0" algn="l">
              <a:lnSpc>
                <a:spcPct val="90000"/>
              </a:lnSpc>
              <a:spcBef>
                <a:spcPts val="1000"/>
              </a:spcBef>
              <a:spcAft>
                <a:spcPts val="0"/>
              </a:spcAft>
              <a:buSzPts val="1800"/>
              <a:buNone/>
            </a:pPr>
            <a:r>
              <a:t/>
            </a:r>
            <a:endParaRPr sz="1800"/>
          </a:p>
          <a:p>
            <a:pPr indent="-50800" lvl="0" marL="228600" rtl="0" algn="l">
              <a:lnSpc>
                <a:spcPct val="90000"/>
              </a:lnSpc>
              <a:spcBef>
                <a:spcPts val="1000"/>
              </a:spcBef>
              <a:spcAft>
                <a:spcPts val="0"/>
              </a:spcAft>
              <a:buSzPts val="1600"/>
              <a:buFont typeface="Noto Sans Symbols"/>
              <a:buNone/>
            </a:pPr>
            <a:r>
              <a:t/>
            </a:r>
            <a:endParaRPr sz="1600">
              <a:latin typeface="Courier New"/>
              <a:ea typeface="Courier New"/>
              <a:cs typeface="Courier New"/>
              <a:sym typeface="Courier New"/>
            </a:endParaRPr>
          </a:p>
          <a:p>
            <a:pPr indent="-50800" lvl="0" marL="228600" rtl="0" algn="l">
              <a:lnSpc>
                <a:spcPct val="90000"/>
              </a:lnSpc>
              <a:spcBef>
                <a:spcPts val="1000"/>
              </a:spcBef>
              <a:spcAft>
                <a:spcPts val="0"/>
              </a:spcAft>
              <a:buSzPts val="1800"/>
              <a:buFont typeface="Noto Sans Symbols"/>
              <a:buNone/>
            </a:pPr>
            <a:r>
              <a:t/>
            </a:r>
            <a:endParaRPr sz="1800"/>
          </a:p>
          <a:p>
            <a:pPr indent="0" lvl="0" marL="400050" rtl="0" algn="l">
              <a:lnSpc>
                <a:spcPct val="90000"/>
              </a:lnSpc>
              <a:spcBef>
                <a:spcPts val="1000"/>
              </a:spcBef>
              <a:spcAft>
                <a:spcPts val="0"/>
              </a:spcAft>
              <a:buSzPts val="2000"/>
              <a:buNone/>
            </a:pPr>
            <a:r>
              <a:t/>
            </a:r>
            <a:endParaRPr sz="2000"/>
          </a:p>
          <a:p>
            <a:pPr indent="0" lvl="0" marL="228600" rtl="0" algn="l">
              <a:lnSpc>
                <a:spcPct val="90000"/>
              </a:lnSpc>
              <a:spcBef>
                <a:spcPts val="1000"/>
              </a:spcBef>
              <a:spcAft>
                <a:spcPts val="0"/>
              </a:spcAft>
              <a:buSzPts val="2800"/>
              <a:buNone/>
            </a:pPr>
            <a:r>
              <a:t/>
            </a:r>
            <a:endParaRPr/>
          </a:p>
        </p:txBody>
      </p:sp>
      <p:sp>
        <p:nvSpPr>
          <p:cNvPr id="310" name="Google Shape;310;p23"/>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311" name="Google Shape;311;p23"/>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Noto Sans Symbols"/>
              <a:buNone/>
            </a:pPr>
            <a:r>
              <a:rPr b="0" i="0" lang="en-US" sz="1200" u="none" cap="none" strike="noStrike">
                <a:solidFill>
                  <a:schemeClr val="lt1"/>
                </a:solidFill>
                <a:latin typeface="Calibri"/>
                <a:ea typeface="Calibri"/>
                <a:cs typeface="Calibri"/>
                <a:sym typeface="Calibri"/>
              </a:rPr>
              <a:t>Building Applications Using C# / Session 5</a:t>
            </a:r>
            <a:endParaRPr b="0" i="0" sz="1200" u="none" cap="none" strike="noStrike">
              <a:solidFill>
                <a:schemeClr val="lt1"/>
              </a:solidFill>
              <a:latin typeface="Calibri"/>
              <a:ea typeface="Calibri"/>
              <a:cs typeface="Calibri"/>
              <a:sym typeface="Calibri"/>
            </a:endParaRPr>
          </a:p>
        </p:txBody>
      </p:sp>
      <p:sp>
        <p:nvSpPr>
          <p:cNvPr id="312" name="Google Shape;312;p23"/>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313" name="Google Shape;313;p23"/>
          <p:cNvSpPr txBox="1"/>
          <p:nvPr/>
        </p:nvSpPr>
        <p:spPr>
          <a:xfrm>
            <a:off x="1752600" y="976313"/>
            <a:ext cx="8915400" cy="4525962"/>
          </a:xfrm>
          <a:prstGeom prst="rect">
            <a:avLst/>
          </a:prstGeom>
          <a:noFill/>
          <a:ln>
            <a:noFill/>
          </a:ln>
        </p:spPr>
        <p:txBody>
          <a:bodyPr anchorCtr="0" anchor="t" bIns="45700" lIns="91425" spcFirstLastPara="1" rIns="91425" wrap="square" tIns="45700">
            <a:noAutofit/>
          </a:bodyPr>
          <a:lstStyle/>
          <a:p>
            <a:pPr indent="-342900" lvl="1" marL="342900" marR="0" rtl="0" algn="l">
              <a:lnSpc>
                <a:spcPct val="70000"/>
              </a:lnSpc>
              <a:spcBef>
                <a:spcPts val="0"/>
              </a:spcBef>
              <a:spcAft>
                <a:spcPts val="0"/>
              </a:spcAft>
              <a:buClr>
                <a:srgbClr val="004E4C"/>
              </a:buClr>
              <a:buSzPts val="1200"/>
              <a:buFont typeface="Noto Sans Symbols"/>
              <a:buChar char="◆"/>
            </a:pPr>
            <a:r>
              <a:rPr b="0" i="0" lang="en-US" sz="2400" u="none" cap="none" strike="noStrike">
                <a:solidFill>
                  <a:srgbClr val="000000"/>
                </a:solidFill>
                <a:latin typeface="Calibri"/>
                <a:ea typeface="Calibri"/>
                <a:cs typeface="Calibri"/>
                <a:sym typeface="Calibri"/>
              </a:rPr>
              <a:t>In the code:</a:t>
            </a:r>
            <a:endParaRPr/>
          </a:p>
          <a:p>
            <a:pPr indent="-285750" lvl="1" marL="742950" marR="0" rtl="0" algn="l">
              <a:lnSpc>
                <a:spcPct val="70000"/>
              </a:lnSpc>
              <a:spcBef>
                <a:spcPts val="400"/>
              </a:spcBef>
              <a:spcAft>
                <a:spcPts val="0"/>
              </a:spcAft>
              <a:buClr>
                <a:srgbClr val="006666"/>
              </a:buClr>
              <a:buSzPts val="1000"/>
              <a:buFont typeface="Noto Sans Symbols"/>
              <a:buChar char="🞛"/>
            </a:pPr>
            <a:r>
              <a:rPr b="0" i="0" lang="en-US" sz="2000" u="none" cap="none" strike="noStrike">
                <a:solidFill>
                  <a:srgbClr val="000000"/>
                </a:solidFill>
                <a:latin typeface="Calibri"/>
                <a:ea typeface="Calibri"/>
                <a:cs typeface="Calibri"/>
                <a:sym typeface="Calibri"/>
              </a:rPr>
              <a:t>A rectangular array called </a:t>
            </a:r>
            <a:r>
              <a:rPr b="0" i="0" lang="en-US" sz="2000" u="none" cap="none" strike="noStrike">
                <a:solidFill>
                  <a:srgbClr val="000000"/>
                </a:solidFill>
                <a:latin typeface="Arial"/>
                <a:ea typeface="Arial"/>
                <a:cs typeface="Arial"/>
                <a:sym typeface="Arial"/>
              </a:rPr>
              <a:t>dimension</a:t>
            </a:r>
            <a:r>
              <a:rPr b="0" i="0" lang="en-US" sz="2000" u="none" cap="none" strike="noStrike">
                <a:solidFill>
                  <a:srgbClr val="000000"/>
                </a:solidFill>
                <a:latin typeface="Calibri"/>
                <a:ea typeface="Calibri"/>
                <a:cs typeface="Calibri"/>
                <a:sym typeface="Calibri"/>
              </a:rPr>
              <a:t> is created that will have four rows and five columns. </a:t>
            </a:r>
            <a:endParaRPr/>
          </a:p>
          <a:p>
            <a:pPr indent="-285750" lvl="1" marL="742950" marR="0" rtl="0" algn="l">
              <a:lnSpc>
                <a:spcPct val="70000"/>
              </a:lnSpc>
              <a:spcBef>
                <a:spcPts val="400"/>
              </a:spcBef>
              <a:spcAft>
                <a:spcPts val="0"/>
              </a:spcAft>
              <a:buClr>
                <a:srgbClr val="006666"/>
              </a:buClr>
              <a:buSzPts val="1000"/>
              <a:buFont typeface="Noto Sans Symbols"/>
              <a:buChar char="🞛"/>
            </a:pPr>
            <a:r>
              <a:rPr b="0" i="0" lang="en-US" sz="2000" u="none" cap="none" strike="noStrike">
                <a:solidFill>
                  <a:srgbClr val="000000"/>
                </a:solidFill>
                <a:latin typeface="Calibri"/>
                <a:ea typeface="Calibri"/>
                <a:cs typeface="Calibri"/>
                <a:sym typeface="Calibri"/>
              </a:rPr>
              <a:t>The </a:t>
            </a:r>
            <a:r>
              <a:rPr b="0" i="0" lang="en-US" sz="2000" u="none" cap="none" strike="noStrike">
                <a:solidFill>
                  <a:srgbClr val="000000"/>
                </a:solidFill>
                <a:latin typeface="Arial"/>
                <a:ea typeface="Arial"/>
                <a:cs typeface="Arial"/>
                <a:sym typeface="Arial"/>
              </a:rPr>
              <a:t>int</a:t>
            </a:r>
            <a:r>
              <a:rPr b="0" i="0" lang="en-US" sz="2000" u="none" cap="none" strike="noStrike">
                <a:solidFill>
                  <a:srgbClr val="000000"/>
                </a:solidFill>
                <a:latin typeface="Calibri"/>
                <a:ea typeface="Calibri"/>
                <a:cs typeface="Calibri"/>
                <a:sym typeface="Calibri"/>
              </a:rPr>
              <a:t> variable </a:t>
            </a:r>
            <a:r>
              <a:rPr b="1" i="0" lang="en-US" sz="2000" u="none" cap="none" strike="noStrike">
                <a:solidFill>
                  <a:srgbClr val="000000"/>
                </a:solidFill>
                <a:latin typeface="Arial"/>
                <a:ea typeface="Arial"/>
                <a:cs typeface="Arial"/>
                <a:sym typeface="Arial"/>
              </a:rPr>
              <a:t>numOne </a:t>
            </a:r>
            <a:r>
              <a:rPr b="0" i="0" lang="en-US" sz="2000" u="none" cap="none" strike="noStrike">
                <a:solidFill>
                  <a:srgbClr val="000000"/>
                </a:solidFill>
                <a:latin typeface="Calibri"/>
                <a:ea typeface="Calibri"/>
                <a:cs typeface="Calibri"/>
                <a:sym typeface="Calibri"/>
              </a:rPr>
              <a:t>is initialized to zero.</a:t>
            </a:r>
            <a:endParaRPr/>
          </a:p>
          <a:p>
            <a:pPr indent="-285750" lvl="1" marL="742950" marR="0" rtl="0" algn="l">
              <a:lnSpc>
                <a:spcPct val="70000"/>
              </a:lnSpc>
              <a:spcBef>
                <a:spcPts val="400"/>
              </a:spcBef>
              <a:spcAft>
                <a:spcPts val="0"/>
              </a:spcAft>
              <a:buClr>
                <a:srgbClr val="006666"/>
              </a:buClr>
              <a:buSzPts val="1000"/>
              <a:buFont typeface="Noto Sans Symbols"/>
              <a:buChar char="🞛"/>
            </a:pPr>
            <a:r>
              <a:rPr b="0" i="0" lang="en-US" sz="2000" u="none" cap="none" strike="noStrike">
                <a:solidFill>
                  <a:srgbClr val="000000"/>
                </a:solidFill>
                <a:latin typeface="Calibri"/>
                <a:ea typeface="Calibri"/>
                <a:cs typeface="Calibri"/>
                <a:sym typeface="Calibri"/>
              </a:rPr>
              <a:t>The code uses nested </a:t>
            </a:r>
            <a:r>
              <a:rPr b="0" i="0" lang="en-US" sz="2000" u="none" cap="none" strike="noStrike">
                <a:solidFill>
                  <a:srgbClr val="000000"/>
                </a:solidFill>
                <a:latin typeface="Arial"/>
                <a:ea typeface="Arial"/>
                <a:cs typeface="Arial"/>
                <a:sym typeface="Arial"/>
              </a:rPr>
              <a:t>for</a:t>
            </a:r>
            <a:r>
              <a:rPr b="0" i="0" lang="en-US" sz="2000" u="none" cap="none" strike="noStrike">
                <a:solidFill>
                  <a:srgbClr val="000000"/>
                </a:solidFill>
                <a:latin typeface="Calibri"/>
                <a:ea typeface="Calibri"/>
                <a:cs typeface="Calibri"/>
                <a:sym typeface="Calibri"/>
              </a:rPr>
              <a:t> loops to store each incremented value of </a:t>
            </a:r>
            <a:r>
              <a:rPr b="1" i="0" lang="en-US" sz="2000" u="none" cap="none" strike="noStrike">
                <a:solidFill>
                  <a:srgbClr val="000000"/>
                </a:solidFill>
                <a:latin typeface="Arial"/>
                <a:ea typeface="Arial"/>
                <a:cs typeface="Arial"/>
                <a:sym typeface="Arial"/>
              </a:rPr>
              <a:t>numOne </a:t>
            </a:r>
            <a:r>
              <a:rPr b="0" i="0" lang="en-US" sz="2000" u="none" cap="none" strike="noStrike">
                <a:solidFill>
                  <a:srgbClr val="000000"/>
                </a:solidFill>
                <a:latin typeface="Calibri"/>
                <a:ea typeface="Calibri"/>
                <a:cs typeface="Calibri"/>
                <a:sym typeface="Calibri"/>
              </a:rPr>
              <a:t>in the </a:t>
            </a:r>
            <a:r>
              <a:rPr b="0" i="0" lang="en-US" sz="2000" u="none" cap="none" strike="noStrike">
                <a:solidFill>
                  <a:srgbClr val="000000"/>
                </a:solidFill>
                <a:latin typeface="Arial"/>
                <a:ea typeface="Arial"/>
                <a:cs typeface="Arial"/>
                <a:sym typeface="Arial"/>
              </a:rPr>
              <a:t>dimension</a:t>
            </a:r>
            <a:r>
              <a:rPr b="0" i="0" lang="en-US" sz="2000" u="none" cap="none" strike="noStrike">
                <a:solidFill>
                  <a:srgbClr val="000000"/>
                </a:solidFill>
                <a:latin typeface="Calibri"/>
                <a:ea typeface="Calibri"/>
                <a:cs typeface="Calibri"/>
                <a:sym typeface="Calibri"/>
              </a:rPr>
              <a:t> array. </a:t>
            </a:r>
            <a:endParaRPr/>
          </a:p>
          <a:p>
            <a:pPr indent="-285750" lvl="1" marL="742950" marR="0" rtl="0" algn="l">
              <a:lnSpc>
                <a:spcPct val="70000"/>
              </a:lnSpc>
              <a:spcBef>
                <a:spcPts val="400"/>
              </a:spcBef>
              <a:spcAft>
                <a:spcPts val="0"/>
              </a:spcAft>
              <a:buClr>
                <a:srgbClr val="006666"/>
              </a:buClr>
              <a:buSzPts val="1000"/>
              <a:buFont typeface="Noto Sans Symbols"/>
              <a:buChar char="🞛"/>
            </a:pPr>
            <a:r>
              <a:rPr b="0" i="0" lang="en-US" sz="2000" u="none" cap="none" strike="noStrike">
                <a:solidFill>
                  <a:srgbClr val="000000"/>
                </a:solidFill>
                <a:latin typeface="Calibri"/>
                <a:ea typeface="Calibri"/>
                <a:cs typeface="Calibri"/>
                <a:sym typeface="Calibri"/>
              </a:rPr>
              <a:t>These values are then displayed in the matrix format using again the nested </a:t>
            </a:r>
            <a:r>
              <a:rPr b="0" i="0" lang="en-US" sz="2000" u="none" cap="none" strike="noStrike">
                <a:solidFill>
                  <a:srgbClr val="000000"/>
                </a:solidFill>
                <a:latin typeface="Arial"/>
                <a:ea typeface="Arial"/>
                <a:cs typeface="Arial"/>
                <a:sym typeface="Arial"/>
              </a:rPr>
              <a:t>for</a:t>
            </a:r>
            <a:r>
              <a:rPr b="0" i="0" lang="en-US" sz="2000" u="none" cap="none" strike="noStrike">
                <a:solidFill>
                  <a:srgbClr val="000000"/>
                </a:solidFill>
                <a:latin typeface="Calibri"/>
                <a:ea typeface="Calibri"/>
                <a:cs typeface="Calibri"/>
                <a:sym typeface="Calibri"/>
              </a:rPr>
              <a:t> loops.</a:t>
            </a:r>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342900" lvl="2" marL="800100" marR="0" rtl="0" algn="l">
              <a:lnSpc>
                <a:spcPct val="70000"/>
              </a:lnSpc>
              <a:spcBef>
                <a:spcPts val="400"/>
              </a:spcBef>
              <a:spcAft>
                <a:spcPts val="0"/>
              </a:spcAft>
              <a:buClr>
                <a:srgbClr val="004E4C"/>
              </a:buClr>
              <a:buSzPts val="1000"/>
              <a:buFont typeface="Arial"/>
              <a:buNone/>
            </a:pPr>
            <a:r>
              <a:rPr b="0" i="0" lang="en-US" sz="2000" u="none" cap="none" strike="noStrike">
                <a:solidFill>
                  <a:srgbClr val="000000"/>
                </a:solidFill>
                <a:latin typeface="Arial"/>
                <a:ea typeface="Arial"/>
                <a:cs typeface="Arial"/>
                <a:sym typeface="Arial"/>
              </a:rPr>
              <a:t>0 1 2 3 4</a:t>
            </a:r>
            <a:endParaRPr/>
          </a:p>
          <a:p>
            <a:pPr indent="-342900" lvl="2" marL="800100" marR="0" rtl="0" algn="l">
              <a:lnSpc>
                <a:spcPct val="70000"/>
              </a:lnSpc>
              <a:spcBef>
                <a:spcPts val="400"/>
              </a:spcBef>
              <a:spcAft>
                <a:spcPts val="0"/>
              </a:spcAft>
              <a:buClr>
                <a:srgbClr val="004E4C"/>
              </a:buClr>
              <a:buSzPts val="1000"/>
              <a:buFont typeface="Arial"/>
              <a:buNone/>
            </a:pPr>
            <a:r>
              <a:rPr b="0" i="0" lang="en-US" sz="2000" u="none" cap="none" strike="noStrike">
                <a:solidFill>
                  <a:srgbClr val="000000"/>
                </a:solidFill>
                <a:latin typeface="Arial"/>
                <a:ea typeface="Arial"/>
                <a:cs typeface="Arial"/>
                <a:sym typeface="Arial"/>
              </a:rPr>
              <a:t>5 6 7 8 9</a:t>
            </a:r>
            <a:endParaRPr/>
          </a:p>
          <a:p>
            <a:pPr indent="-342900" lvl="2" marL="800100" marR="0" rtl="0" algn="l">
              <a:lnSpc>
                <a:spcPct val="70000"/>
              </a:lnSpc>
              <a:spcBef>
                <a:spcPts val="400"/>
              </a:spcBef>
              <a:spcAft>
                <a:spcPts val="0"/>
              </a:spcAft>
              <a:buClr>
                <a:srgbClr val="004E4C"/>
              </a:buClr>
              <a:buSzPts val="1000"/>
              <a:buFont typeface="Arial"/>
              <a:buNone/>
            </a:pPr>
            <a:r>
              <a:rPr b="0" i="0" lang="en-US" sz="2000" u="none" cap="none" strike="noStrike">
                <a:solidFill>
                  <a:srgbClr val="000000"/>
                </a:solidFill>
                <a:latin typeface="Arial"/>
                <a:ea typeface="Arial"/>
                <a:cs typeface="Arial"/>
                <a:sym typeface="Arial"/>
              </a:rPr>
              <a:t>10 11 12 13 14</a:t>
            </a:r>
            <a:endParaRPr/>
          </a:p>
          <a:p>
            <a:pPr indent="-342900" lvl="2" marL="800100" marR="0" rtl="0" algn="l">
              <a:lnSpc>
                <a:spcPct val="70000"/>
              </a:lnSpc>
              <a:spcBef>
                <a:spcPts val="400"/>
              </a:spcBef>
              <a:spcAft>
                <a:spcPts val="0"/>
              </a:spcAft>
              <a:buClr>
                <a:srgbClr val="004E4C"/>
              </a:buClr>
              <a:buSzPts val="1000"/>
              <a:buFont typeface="Arial"/>
              <a:buNone/>
            </a:pPr>
            <a:r>
              <a:rPr b="0" i="0" lang="en-US" sz="2000" u="none" cap="none" strike="noStrike">
                <a:solidFill>
                  <a:srgbClr val="000000"/>
                </a:solidFill>
                <a:latin typeface="Arial"/>
                <a:ea typeface="Arial"/>
                <a:cs typeface="Arial"/>
                <a:sym typeface="Arial"/>
              </a:rPr>
              <a:t>15 16 17 18 19</a:t>
            </a:r>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2" marL="800100" marR="0" rtl="0" algn="l">
              <a:lnSpc>
                <a:spcPct val="70000"/>
              </a:lnSpc>
              <a:spcBef>
                <a:spcPts val="280"/>
              </a:spcBef>
              <a:spcAft>
                <a:spcPts val="0"/>
              </a:spcAft>
              <a:buClr>
                <a:srgbClr val="10253F"/>
              </a:buClr>
              <a:buSzPts val="1400"/>
              <a:buFont typeface="Arial"/>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342900" marR="0" rtl="0" algn="l">
              <a:lnSpc>
                <a:spcPct val="7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241300" lvl="1" marL="342900" marR="0" rtl="0" algn="l">
              <a:lnSpc>
                <a:spcPct val="70000"/>
              </a:lnSpc>
              <a:spcBef>
                <a:spcPts val="320"/>
              </a:spcBef>
              <a:spcAft>
                <a:spcPts val="0"/>
              </a:spcAft>
              <a:buClr>
                <a:srgbClr val="10253F"/>
              </a:buClr>
              <a:buSzPts val="1600"/>
              <a:buFont typeface="Noto Sans Symbols"/>
              <a:buNone/>
            </a:pPr>
            <a:r>
              <a:t/>
            </a:r>
            <a:endParaRPr b="0" i="0" sz="16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800100" marR="0" rtl="0" algn="l">
              <a:lnSpc>
                <a:spcPct val="70000"/>
              </a:lnSpc>
              <a:spcBef>
                <a:spcPts val="280"/>
              </a:spcBef>
              <a:spcAft>
                <a:spcPts val="0"/>
              </a:spcAft>
              <a:buClr>
                <a:srgbClr val="10253F"/>
              </a:buClr>
              <a:buSzPts val="1400"/>
              <a:buFont typeface="Arial"/>
              <a:buNone/>
            </a:pPr>
            <a:r>
              <a:t/>
            </a:r>
            <a:endParaRPr b="0" i="0" sz="1400" u="none" cap="none" strike="noStrike">
              <a:solidFill>
                <a:srgbClr val="000000"/>
              </a:solidFill>
              <a:latin typeface="Arial"/>
              <a:ea typeface="Arial"/>
              <a:cs typeface="Arial"/>
              <a:sym typeface="Arial"/>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28600" lvl="2" marL="1143000" marR="0" rtl="0" algn="l">
              <a:lnSpc>
                <a:spcPct val="100000"/>
              </a:lnSpc>
              <a:spcBef>
                <a:spcPts val="240"/>
              </a:spcBef>
              <a:spcAft>
                <a:spcPts val="0"/>
              </a:spcAft>
              <a:buClr>
                <a:srgbClr val="10253F"/>
              </a:buClr>
              <a:buSzPts val="1200"/>
              <a:buFont typeface="Calibri"/>
              <a:buNone/>
            </a:pPr>
            <a:r>
              <a:rPr b="0" i="0" lang="en-US" sz="1200" u="none" cap="none" strike="noStrike">
                <a:solidFill>
                  <a:srgbClr val="000000"/>
                </a:solidFill>
                <a:latin typeface="Calibri"/>
                <a:ea typeface="Calibri"/>
                <a:cs typeface="Calibri"/>
                <a:sym typeface="Calibri"/>
              </a:rPr>
              <a:t>   </a:t>
            </a:r>
            <a:endParaRPr b="0" i="0" sz="1800" u="none" cap="none" strike="noStrike">
              <a:solidFill>
                <a:srgbClr val="000000"/>
              </a:solidFill>
              <a:latin typeface="Arial"/>
              <a:ea typeface="Arial"/>
              <a:cs typeface="Arial"/>
              <a:sym typeface="Arial"/>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215900" lvl="0" marL="400050" marR="0" rtl="0" algn="l">
              <a:lnSpc>
                <a:spcPct val="10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139700" lvl="0" marL="342900" marR="0" rtl="0" algn="l">
              <a:lnSpc>
                <a:spcPct val="100000"/>
              </a:lnSpc>
              <a:spcBef>
                <a:spcPts val="640"/>
              </a:spcBef>
              <a:spcAft>
                <a:spcPts val="0"/>
              </a:spcAft>
              <a:buClr>
                <a:srgbClr val="10253F"/>
              </a:buClr>
              <a:buSzPts val="3200"/>
              <a:buFont typeface="Noto Sans Symbols"/>
              <a:buNone/>
            </a:pPr>
            <a:r>
              <a:t/>
            </a:r>
            <a:endParaRPr b="0" i="0" sz="3200" u="none" cap="none" strike="noStrike">
              <a:solidFill>
                <a:srgbClr val="000000"/>
              </a:solidFill>
              <a:latin typeface="Arial"/>
              <a:ea typeface="Arial"/>
              <a:cs typeface="Arial"/>
              <a:sym typeface="Arial"/>
            </a:endParaRPr>
          </a:p>
        </p:txBody>
      </p:sp>
      <p:sp>
        <p:nvSpPr>
          <p:cNvPr id="314" name="Google Shape;314;p23"/>
          <p:cNvSpPr txBox="1"/>
          <p:nvPr/>
        </p:nvSpPr>
        <p:spPr>
          <a:xfrm>
            <a:off x="2057400" y="3200401"/>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Output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4"/>
          <p:cNvSpPr txBox="1"/>
          <p:nvPr>
            <p:ph type="title"/>
          </p:nvPr>
        </p:nvSpPr>
        <p:spPr>
          <a:xfrm>
            <a:off x="30481" y="20321"/>
            <a:ext cx="12115798" cy="68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n-US"/>
              <a:t>Fixed and Dynamic Arrays</a:t>
            </a:r>
            <a:endParaRPr/>
          </a:p>
        </p:txBody>
      </p:sp>
      <p:sp>
        <p:nvSpPr>
          <p:cNvPr id="321" name="Google Shape;321;p24"/>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76200" lvl="1" marL="685800" rtl="0" algn="l">
              <a:lnSpc>
                <a:spcPct val="90000"/>
              </a:lnSpc>
              <a:spcBef>
                <a:spcPts val="0"/>
              </a:spcBef>
              <a:spcAft>
                <a:spcPts val="0"/>
              </a:spcAft>
              <a:buSzPts val="1600"/>
              <a:buFont typeface="Noto Sans Symbols"/>
              <a:buNone/>
            </a:pPr>
            <a:r>
              <a:t/>
            </a:r>
            <a:endParaRPr sz="1600"/>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101600" lvl="2" marL="1143000" rtl="0" algn="l">
              <a:lnSpc>
                <a:spcPct val="90000"/>
              </a:lnSpc>
              <a:spcBef>
                <a:spcPts val="500"/>
              </a:spcBef>
              <a:spcAft>
                <a:spcPts val="0"/>
              </a:spcAft>
              <a:buSzPts val="1200"/>
              <a:buFont typeface="Noto Sans Symbols"/>
              <a:buNone/>
            </a:pPr>
            <a:r>
              <a:rPr lang="en-US" sz="1200">
                <a:latin typeface="Calibri"/>
                <a:ea typeface="Calibri"/>
                <a:cs typeface="Calibri"/>
                <a:sym typeface="Calibri"/>
              </a:rPr>
              <a:t>   </a:t>
            </a:r>
            <a:endParaRPr sz="1800"/>
          </a:p>
          <a:p>
            <a:pPr indent="0" lvl="0" marL="228600" rtl="0" algn="l">
              <a:lnSpc>
                <a:spcPct val="90000"/>
              </a:lnSpc>
              <a:spcBef>
                <a:spcPts val="1000"/>
              </a:spcBef>
              <a:spcAft>
                <a:spcPts val="0"/>
              </a:spcAft>
              <a:buSzPts val="1800"/>
              <a:buNone/>
            </a:pPr>
            <a:r>
              <a:t/>
            </a:r>
            <a:endParaRPr sz="1800"/>
          </a:p>
          <a:p>
            <a:pPr indent="0" lvl="0" marL="228600" rtl="0" algn="l">
              <a:lnSpc>
                <a:spcPct val="90000"/>
              </a:lnSpc>
              <a:spcBef>
                <a:spcPts val="1000"/>
              </a:spcBef>
              <a:spcAft>
                <a:spcPts val="0"/>
              </a:spcAft>
              <a:buSzPts val="1800"/>
              <a:buNone/>
            </a:pPr>
            <a:r>
              <a:t/>
            </a:r>
            <a:endParaRPr sz="1800"/>
          </a:p>
          <a:p>
            <a:pPr indent="0" lvl="0" marL="228600" rtl="0" algn="l">
              <a:lnSpc>
                <a:spcPct val="90000"/>
              </a:lnSpc>
              <a:spcBef>
                <a:spcPts val="1000"/>
              </a:spcBef>
              <a:spcAft>
                <a:spcPts val="0"/>
              </a:spcAft>
              <a:buSzPts val="1800"/>
              <a:buNone/>
            </a:pPr>
            <a:r>
              <a:t/>
            </a:r>
            <a:endParaRPr sz="1800"/>
          </a:p>
          <a:p>
            <a:pPr indent="-50800" lvl="0" marL="228600" rtl="0" algn="l">
              <a:lnSpc>
                <a:spcPct val="90000"/>
              </a:lnSpc>
              <a:spcBef>
                <a:spcPts val="1000"/>
              </a:spcBef>
              <a:spcAft>
                <a:spcPts val="0"/>
              </a:spcAft>
              <a:buSzPts val="1600"/>
              <a:buFont typeface="Noto Sans Symbols"/>
              <a:buNone/>
            </a:pPr>
            <a:r>
              <a:t/>
            </a:r>
            <a:endParaRPr sz="1600">
              <a:latin typeface="Courier New"/>
              <a:ea typeface="Courier New"/>
              <a:cs typeface="Courier New"/>
              <a:sym typeface="Courier New"/>
            </a:endParaRPr>
          </a:p>
          <a:p>
            <a:pPr indent="-50800" lvl="0" marL="228600" rtl="0" algn="l">
              <a:lnSpc>
                <a:spcPct val="90000"/>
              </a:lnSpc>
              <a:spcBef>
                <a:spcPts val="1000"/>
              </a:spcBef>
              <a:spcAft>
                <a:spcPts val="0"/>
              </a:spcAft>
              <a:buSzPts val="1800"/>
              <a:buFont typeface="Noto Sans Symbols"/>
              <a:buNone/>
            </a:pPr>
            <a:r>
              <a:t/>
            </a:r>
            <a:endParaRPr sz="1800"/>
          </a:p>
          <a:p>
            <a:pPr indent="0" lvl="0" marL="400050" rtl="0" algn="l">
              <a:lnSpc>
                <a:spcPct val="90000"/>
              </a:lnSpc>
              <a:spcBef>
                <a:spcPts val="1000"/>
              </a:spcBef>
              <a:spcAft>
                <a:spcPts val="0"/>
              </a:spcAft>
              <a:buSzPts val="2000"/>
              <a:buNone/>
            </a:pPr>
            <a:r>
              <a:t/>
            </a:r>
            <a:endParaRPr sz="2000"/>
          </a:p>
          <a:p>
            <a:pPr indent="0" lvl="0" marL="228600" rtl="0" algn="l">
              <a:lnSpc>
                <a:spcPct val="90000"/>
              </a:lnSpc>
              <a:spcBef>
                <a:spcPts val="1000"/>
              </a:spcBef>
              <a:spcAft>
                <a:spcPts val="0"/>
              </a:spcAft>
              <a:buSzPts val="2800"/>
              <a:buNone/>
            </a:pPr>
            <a:r>
              <a:t/>
            </a:r>
            <a:endParaRPr/>
          </a:p>
        </p:txBody>
      </p:sp>
      <p:sp>
        <p:nvSpPr>
          <p:cNvPr id="322" name="Google Shape;322;p24"/>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323" name="Google Shape;323;p24"/>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Noto Sans Symbols"/>
              <a:buNone/>
            </a:pPr>
            <a:r>
              <a:rPr b="0" i="0" lang="en-US" sz="1200" u="none" cap="none" strike="noStrike">
                <a:solidFill>
                  <a:schemeClr val="lt1"/>
                </a:solidFill>
                <a:latin typeface="Calibri"/>
                <a:ea typeface="Calibri"/>
                <a:cs typeface="Calibri"/>
                <a:sym typeface="Calibri"/>
              </a:rPr>
              <a:t>Building Applications Using C# / Session 5</a:t>
            </a:r>
            <a:endParaRPr b="0" i="0" sz="1200" u="none" cap="none" strike="noStrike">
              <a:solidFill>
                <a:schemeClr val="lt1"/>
              </a:solidFill>
              <a:latin typeface="Calibri"/>
              <a:ea typeface="Calibri"/>
              <a:cs typeface="Calibri"/>
              <a:sym typeface="Calibri"/>
            </a:endParaRPr>
          </a:p>
        </p:txBody>
      </p:sp>
      <p:sp>
        <p:nvSpPr>
          <p:cNvPr id="324" name="Google Shape;324;p24"/>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325" name="Google Shape;325;p24"/>
          <p:cNvSpPr txBox="1"/>
          <p:nvPr/>
        </p:nvSpPr>
        <p:spPr>
          <a:xfrm>
            <a:off x="1752600" y="957263"/>
            <a:ext cx="8229600" cy="4525962"/>
          </a:xfrm>
          <a:prstGeom prst="rect">
            <a:avLst/>
          </a:prstGeom>
          <a:noFill/>
          <a:ln>
            <a:noFill/>
          </a:ln>
        </p:spPr>
        <p:txBody>
          <a:bodyPr anchorCtr="0" anchor="t" bIns="45700" lIns="91425" spcFirstLastPara="1" rIns="91425" wrap="square" tIns="45700">
            <a:noAutofit/>
          </a:bodyPr>
          <a:lstStyle/>
          <a:p>
            <a:pPr indent="-342900" lvl="1" marL="342900" marR="0" rtl="0" algn="l">
              <a:lnSpc>
                <a:spcPct val="70000"/>
              </a:lnSpc>
              <a:spcBef>
                <a:spcPts val="0"/>
              </a:spcBef>
              <a:spcAft>
                <a:spcPts val="0"/>
              </a:spcAft>
              <a:buClr>
                <a:srgbClr val="004E4C"/>
              </a:buClr>
              <a:buSzPts val="1200"/>
              <a:buFont typeface="Noto Sans Symbols"/>
              <a:buChar char="◆"/>
            </a:pPr>
            <a:r>
              <a:rPr b="0" i="0" lang="en-US" sz="2400" u="none" cap="none" strike="noStrike">
                <a:solidFill>
                  <a:srgbClr val="000000"/>
                </a:solidFill>
                <a:latin typeface="Calibri"/>
                <a:ea typeface="Calibri"/>
                <a:cs typeface="Calibri"/>
                <a:sym typeface="Calibri"/>
              </a:rPr>
              <a:t>Arrays can be either: </a:t>
            </a:r>
            <a:endParaRPr/>
          </a:p>
          <a:p>
            <a:pPr indent="-222250" lvl="1" marL="742950" marR="0" rtl="0" algn="l">
              <a:lnSpc>
                <a:spcPct val="70000"/>
              </a:lnSpc>
              <a:spcBef>
                <a:spcPts val="400"/>
              </a:spcBef>
              <a:spcAft>
                <a:spcPts val="0"/>
              </a:spcAft>
              <a:buClr>
                <a:srgbClr val="006666"/>
              </a:buClr>
              <a:buSzPts val="1000"/>
              <a:buFont typeface="Noto Sans Symbols"/>
              <a:buNone/>
            </a:pPr>
            <a:r>
              <a:t/>
            </a:r>
            <a:endParaRPr b="0" i="0" sz="2000" u="none" cap="none" strike="noStrike">
              <a:solidFill>
                <a:srgbClr val="000000"/>
              </a:solidFill>
              <a:latin typeface="Calibri"/>
              <a:ea typeface="Calibri"/>
              <a:cs typeface="Calibri"/>
              <a:sym typeface="Calibri"/>
            </a:endParaRPr>
          </a:p>
        </p:txBody>
      </p:sp>
      <p:grpSp>
        <p:nvGrpSpPr>
          <p:cNvPr id="326" name="Google Shape;326;p24"/>
          <p:cNvGrpSpPr/>
          <p:nvPr/>
        </p:nvGrpSpPr>
        <p:grpSpPr>
          <a:xfrm>
            <a:off x="2479204" y="1397000"/>
            <a:ext cx="7616767" cy="4062270"/>
            <a:chOff x="193204" y="0"/>
            <a:chExt cx="7616767" cy="4062270"/>
          </a:xfrm>
        </p:grpSpPr>
        <p:sp>
          <p:nvSpPr>
            <p:cNvPr id="327" name="Google Shape;327;p24"/>
            <p:cNvSpPr/>
            <p:nvPr/>
          </p:nvSpPr>
          <p:spPr>
            <a:xfrm>
              <a:off x="1069828" y="479229"/>
              <a:ext cx="2773196" cy="1194347"/>
            </a:xfrm>
            <a:prstGeom prst="rect">
              <a:avLst/>
            </a:prstGeom>
            <a:solidFill>
              <a:srgbClr val="E0E0E0">
                <a:alpha val="89803"/>
              </a:srgbClr>
            </a:solidFill>
            <a:ln cap="flat" cmpd="sng" w="25400">
              <a:solidFill>
                <a:srgbClr val="E0E0E0">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4"/>
            <p:cNvSpPr txBox="1"/>
            <p:nvPr/>
          </p:nvSpPr>
          <p:spPr>
            <a:xfrm>
              <a:off x="1513539" y="479229"/>
              <a:ext cx="2329484" cy="1194347"/>
            </a:xfrm>
            <a:prstGeom prst="rect">
              <a:avLst/>
            </a:prstGeom>
            <a:noFill/>
            <a:ln>
              <a:noFill/>
            </a:ln>
          </p:spPr>
          <p:txBody>
            <a:bodyPr anchorCtr="0" anchor="ctr" bIns="78225" lIns="0" spcFirstLastPara="1" rIns="78225" wrap="square" tIns="78225">
              <a:noAutofit/>
            </a:bodyPr>
            <a:lstStyle/>
            <a:p>
              <a:pPr indent="0" lvl="0" marL="0" marR="0" rtl="0" algn="l">
                <a:lnSpc>
                  <a:spcPct val="90000"/>
                </a:lnSpc>
                <a:spcBef>
                  <a:spcPts val="0"/>
                </a:spcBef>
                <a:spcAft>
                  <a:spcPts val="0"/>
                </a:spcAft>
                <a:buClr>
                  <a:srgbClr val="000000"/>
                </a:buClr>
                <a:buSzPts val="1100"/>
                <a:buFont typeface="Calibri"/>
                <a:buNone/>
              </a:pPr>
              <a:r>
                <a:rPr b="0" i="0" lang="en-US" sz="1100" u="none" cap="none" strike="noStrike">
                  <a:solidFill>
                    <a:srgbClr val="000000"/>
                  </a:solidFill>
                  <a:latin typeface="Calibri"/>
                  <a:ea typeface="Calibri"/>
                  <a:cs typeface="Calibri"/>
                  <a:sym typeface="Calibri"/>
                </a:rPr>
                <a:t>The number of elements is defined at </a:t>
              </a:r>
              <a:r>
                <a:rPr b="0" i="0" lang="en-US" sz="1000" u="none" cap="none" strike="noStrike">
                  <a:solidFill>
                    <a:srgbClr val="000000"/>
                  </a:solidFill>
                  <a:latin typeface="Calibri"/>
                  <a:ea typeface="Calibri"/>
                  <a:cs typeface="Calibri"/>
                  <a:sym typeface="Calibri"/>
                </a:rPr>
                <a:t>the time of declaration. </a:t>
              </a:r>
              <a:endParaRPr/>
            </a:p>
          </p:txBody>
        </p:sp>
        <p:sp>
          <p:nvSpPr>
            <p:cNvPr id="329" name="Google Shape;329;p24"/>
            <p:cNvSpPr/>
            <p:nvPr/>
          </p:nvSpPr>
          <p:spPr>
            <a:xfrm>
              <a:off x="1069828" y="1673576"/>
              <a:ext cx="2773196" cy="1194347"/>
            </a:xfrm>
            <a:prstGeom prst="rect">
              <a:avLst/>
            </a:prstGeom>
            <a:solidFill>
              <a:srgbClr val="E6DADA">
                <a:alpha val="89803"/>
              </a:srgbClr>
            </a:solidFill>
            <a:ln cap="flat" cmpd="sng" w="25400">
              <a:solidFill>
                <a:srgbClr val="E6DADA">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4"/>
            <p:cNvSpPr txBox="1"/>
            <p:nvPr/>
          </p:nvSpPr>
          <p:spPr>
            <a:xfrm>
              <a:off x="1513539" y="1673576"/>
              <a:ext cx="2329484" cy="1194347"/>
            </a:xfrm>
            <a:prstGeom prst="rect">
              <a:avLst/>
            </a:prstGeom>
            <a:noFill/>
            <a:ln>
              <a:noFill/>
            </a:ln>
          </p:spPr>
          <p:txBody>
            <a:bodyPr anchorCtr="0" anchor="ctr" bIns="71100" lIns="0" spcFirstLastPara="1" rIns="71100" wrap="square" tIns="71100">
              <a:noAutofit/>
            </a:bodyPr>
            <a:lstStyle/>
            <a:p>
              <a:pPr indent="0" lvl="0" marL="0" marR="0" rtl="0" algn="l">
                <a:lnSpc>
                  <a:spcPct val="90000"/>
                </a:lnSpc>
                <a:spcBef>
                  <a:spcPts val="0"/>
                </a:spcBef>
                <a:spcAft>
                  <a:spcPts val="0"/>
                </a:spcAft>
                <a:buClr>
                  <a:srgbClr val="000000"/>
                </a:buClr>
                <a:buSzPts val="1000"/>
                <a:buFont typeface="Calibri"/>
                <a:buNone/>
              </a:pPr>
              <a:r>
                <a:rPr b="0" i="0" lang="en-US" sz="1000" u="none" cap="none" strike="noStrike">
                  <a:solidFill>
                    <a:srgbClr val="000000"/>
                  </a:solidFill>
                  <a:latin typeface="Calibri"/>
                  <a:ea typeface="Calibri"/>
                  <a:cs typeface="Calibri"/>
                  <a:sym typeface="Calibri"/>
                </a:rPr>
                <a:t>For example, an array declared for storing days of the week will have exactly seven elements. </a:t>
              </a:r>
              <a:endParaRPr/>
            </a:p>
          </p:txBody>
        </p:sp>
        <p:sp>
          <p:nvSpPr>
            <p:cNvPr id="331" name="Google Shape;331;p24"/>
            <p:cNvSpPr/>
            <p:nvPr/>
          </p:nvSpPr>
          <p:spPr>
            <a:xfrm>
              <a:off x="1069828" y="2867923"/>
              <a:ext cx="2773196" cy="1194347"/>
            </a:xfrm>
            <a:prstGeom prst="rect">
              <a:avLst/>
            </a:prstGeom>
            <a:solidFill>
              <a:srgbClr val="EDD5D5">
                <a:alpha val="89803"/>
              </a:srgbClr>
            </a:solidFill>
            <a:ln cap="flat" cmpd="sng" w="25400">
              <a:solidFill>
                <a:srgbClr val="EDD5D5">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4"/>
            <p:cNvSpPr txBox="1"/>
            <p:nvPr/>
          </p:nvSpPr>
          <p:spPr>
            <a:xfrm>
              <a:off x="1513539" y="2867923"/>
              <a:ext cx="2329484" cy="1194347"/>
            </a:xfrm>
            <a:prstGeom prst="rect">
              <a:avLst/>
            </a:prstGeom>
            <a:noFill/>
            <a:ln>
              <a:noFill/>
            </a:ln>
          </p:spPr>
          <p:txBody>
            <a:bodyPr anchorCtr="0" anchor="ctr" bIns="71100" lIns="0" spcFirstLastPara="1" rIns="71100" wrap="square" tIns="71100">
              <a:noAutofit/>
            </a:bodyPr>
            <a:lstStyle/>
            <a:p>
              <a:pPr indent="0" lvl="0" marL="0" marR="0" rtl="0" algn="l">
                <a:lnSpc>
                  <a:spcPct val="90000"/>
                </a:lnSpc>
                <a:spcBef>
                  <a:spcPts val="0"/>
                </a:spcBef>
                <a:spcAft>
                  <a:spcPts val="0"/>
                </a:spcAft>
                <a:buClr>
                  <a:srgbClr val="000000"/>
                </a:buClr>
                <a:buSzPts val="1000"/>
                <a:buFont typeface="Calibri"/>
                <a:buNone/>
              </a:pPr>
              <a:r>
                <a:rPr b="0" i="0" lang="en-US" sz="1000" u="none" cap="none" strike="noStrike">
                  <a:solidFill>
                    <a:srgbClr val="000000"/>
                  </a:solidFill>
                  <a:latin typeface="Calibri"/>
                  <a:ea typeface="Calibri"/>
                  <a:cs typeface="Calibri"/>
                  <a:sym typeface="Calibri"/>
                </a:rPr>
                <a:t>The number of elements is known and hence, can be defined at the time of declaration. Therefore, a fixed-length array can be used. </a:t>
              </a:r>
              <a:endParaRPr b="0" i="0" sz="1000" u="none" cap="none" strike="noStrike">
                <a:solidFill>
                  <a:srgbClr val="000000"/>
                </a:solidFill>
                <a:latin typeface="Arial"/>
                <a:ea typeface="Arial"/>
                <a:cs typeface="Arial"/>
                <a:sym typeface="Arial"/>
              </a:endParaRPr>
            </a:p>
          </p:txBody>
        </p:sp>
        <p:sp>
          <p:nvSpPr>
            <p:cNvPr id="333" name="Google Shape;333;p24"/>
            <p:cNvSpPr/>
            <p:nvPr/>
          </p:nvSpPr>
          <p:spPr>
            <a:xfrm>
              <a:off x="193204" y="52224"/>
              <a:ext cx="1193750" cy="1193750"/>
            </a:xfrm>
            <a:prstGeom prst="ellipse">
              <a:avLst/>
            </a:prstGeom>
            <a:solidFill>
              <a:schemeClr val="accent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4"/>
            <p:cNvSpPr txBox="1"/>
            <p:nvPr/>
          </p:nvSpPr>
          <p:spPr>
            <a:xfrm>
              <a:off x="368025" y="227045"/>
              <a:ext cx="844108" cy="84410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lt1"/>
                </a:buClr>
                <a:buSzPts val="1800"/>
                <a:buFont typeface="Calibri"/>
                <a:buNone/>
              </a:pPr>
              <a:r>
                <a:rPr b="0" i="0" lang="en-US" sz="1800" u="none" cap="none" strike="noStrike">
                  <a:solidFill>
                    <a:schemeClr val="lt1"/>
                  </a:solidFill>
                  <a:latin typeface="Calibri"/>
                  <a:ea typeface="Calibri"/>
                  <a:cs typeface="Calibri"/>
                  <a:sym typeface="Calibri"/>
                </a:rPr>
                <a:t>Fixed-length arrays</a:t>
              </a:r>
              <a:endParaRPr b="0" i="0" sz="1800" u="none" cap="none" strike="noStrike">
                <a:solidFill>
                  <a:schemeClr val="lt1"/>
                </a:solidFill>
                <a:latin typeface="Arial"/>
                <a:ea typeface="Arial"/>
                <a:cs typeface="Arial"/>
                <a:sym typeface="Arial"/>
              </a:endParaRPr>
            </a:p>
          </p:txBody>
        </p:sp>
        <p:sp>
          <p:nvSpPr>
            <p:cNvPr id="335" name="Google Shape;335;p24"/>
            <p:cNvSpPr/>
            <p:nvPr/>
          </p:nvSpPr>
          <p:spPr>
            <a:xfrm>
              <a:off x="5036775" y="479229"/>
              <a:ext cx="2773196" cy="1194347"/>
            </a:xfrm>
            <a:prstGeom prst="rect">
              <a:avLst/>
            </a:prstGeom>
            <a:solidFill>
              <a:srgbClr val="F3D1D1">
                <a:alpha val="89803"/>
              </a:srgbClr>
            </a:solidFill>
            <a:ln cap="flat" cmpd="sng" w="25400">
              <a:solidFill>
                <a:srgbClr val="F3D1D1">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4"/>
            <p:cNvSpPr txBox="1"/>
            <p:nvPr/>
          </p:nvSpPr>
          <p:spPr>
            <a:xfrm>
              <a:off x="5480486" y="479229"/>
              <a:ext cx="2329484" cy="1194347"/>
            </a:xfrm>
            <a:prstGeom prst="rect">
              <a:avLst/>
            </a:prstGeom>
            <a:noFill/>
            <a:ln>
              <a:noFill/>
            </a:ln>
          </p:spPr>
          <p:txBody>
            <a:bodyPr anchorCtr="0" anchor="ctr" bIns="71100" lIns="0" spcFirstLastPara="1" rIns="71100" wrap="square" tIns="71100">
              <a:noAutofit/>
            </a:bodyPr>
            <a:lstStyle/>
            <a:p>
              <a:pPr indent="0" lvl="0" marL="0" marR="0" rtl="0" algn="l">
                <a:lnSpc>
                  <a:spcPct val="90000"/>
                </a:lnSpc>
                <a:spcBef>
                  <a:spcPts val="0"/>
                </a:spcBef>
                <a:spcAft>
                  <a:spcPts val="0"/>
                </a:spcAft>
                <a:buClr>
                  <a:srgbClr val="000000"/>
                </a:buClr>
                <a:buSzPts val="1000"/>
                <a:buFont typeface="Calibri"/>
                <a:buNone/>
              </a:pPr>
              <a:r>
                <a:rPr b="0" i="0" lang="en-US" sz="1000" u="none" cap="none" strike="noStrike">
                  <a:solidFill>
                    <a:srgbClr val="000000"/>
                  </a:solidFill>
                  <a:latin typeface="Calibri"/>
                  <a:ea typeface="Calibri"/>
                  <a:cs typeface="Calibri"/>
                  <a:sym typeface="Calibri"/>
                </a:rPr>
                <a:t>The size of the array is not fixed at the time of the array declaration and can dynamically increase at runtime or whenever required. </a:t>
              </a:r>
              <a:endParaRPr/>
            </a:p>
          </p:txBody>
        </p:sp>
        <p:sp>
          <p:nvSpPr>
            <p:cNvPr id="337" name="Google Shape;337;p24"/>
            <p:cNvSpPr/>
            <p:nvPr/>
          </p:nvSpPr>
          <p:spPr>
            <a:xfrm>
              <a:off x="5036775" y="1673576"/>
              <a:ext cx="2773196" cy="1194347"/>
            </a:xfrm>
            <a:prstGeom prst="rect">
              <a:avLst/>
            </a:prstGeom>
            <a:solidFill>
              <a:srgbClr val="F8CDCD">
                <a:alpha val="89803"/>
              </a:srgbClr>
            </a:solidFill>
            <a:ln cap="flat" cmpd="sng" w="25400">
              <a:solidFill>
                <a:srgbClr val="F8CDCD">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4"/>
            <p:cNvSpPr txBox="1"/>
            <p:nvPr/>
          </p:nvSpPr>
          <p:spPr>
            <a:xfrm>
              <a:off x="5480486" y="1673576"/>
              <a:ext cx="2329484" cy="1194347"/>
            </a:xfrm>
            <a:prstGeom prst="rect">
              <a:avLst/>
            </a:prstGeom>
            <a:noFill/>
            <a:ln>
              <a:noFill/>
            </a:ln>
          </p:spPr>
          <p:txBody>
            <a:bodyPr anchorCtr="0" anchor="ctr" bIns="71100" lIns="0" spcFirstLastPara="1" rIns="71100" wrap="square" tIns="71100">
              <a:noAutofit/>
            </a:bodyPr>
            <a:lstStyle/>
            <a:p>
              <a:pPr indent="0" lvl="0" marL="0" marR="0" rtl="0" algn="l">
                <a:lnSpc>
                  <a:spcPct val="90000"/>
                </a:lnSpc>
                <a:spcBef>
                  <a:spcPts val="0"/>
                </a:spcBef>
                <a:spcAft>
                  <a:spcPts val="0"/>
                </a:spcAft>
                <a:buClr>
                  <a:srgbClr val="000000"/>
                </a:buClr>
                <a:buSzPts val="1000"/>
                <a:buFont typeface="Calibri"/>
                <a:buNone/>
              </a:pPr>
              <a:r>
                <a:rPr b="0" i="0" lang="en-US" sz="1000" u="none" cap="none" strike="noStrike">
                  <a:solidFill>
                    <a:srgbClr val="000000"/>
                  </a:solidFill>
                  <a:latin typeface="Calibri"/>
                  <a:ea typeface="Calibri"/>
                  <a:cs typeface="Calibri"/>
                  <a:sym typeface="Calibri"/>
                </a:rPr>
                <a:t>For example, an array declared to store the e-mail addresses of all users who access a particular Web site cannot have a predefined length. </a:t>
              </a:r>
              <a:endParaRPr/>
            </a:p>
            <a:p>
              <a:pPr indent="0" lvl="0" marL="0" marR="0" rtl="0" algn="l">
                <a:lnSpc>
                  <a:spcPct val="90000"/>
                </a:lnSpc>
                <a:spcBef>
                  <a:spcPts val="350"/>
                </a:spcBef>
                <a:spcAft>
                  <a:spcPts val="0"/>
                </a:spcAft>
                <a:buClr>
                  <a:srgbClr val="000000"/>
                </a:buClr>
                <a:buSzPts val="1000"/>
                <a:buFont typeface="Calibri"/>
                <a:buNone/>
              </a:pPr>
              <a:r>
                <a:rPr b="0" i="0" lang="en-US" sz="1000" u="none" cap="none" strike="noStrike">
                  <a:solidFill>
                    <a:srgbClr val="000000"/>
                  </a:solidFill>
                  <a:latin typeface="Calibri"/>
                  <a:ea typeface="Calibri"/>
                  <a:cs typeface="Calibri"/>
                  <a:sym typeface="Calibri"/>
                </a:rPr>
                <a:t>In such a case, the length of the array cannot be specified at the time of declaration and a dynamic array has to be used. </a:t>
              </a:r>
              <a:endParaRPr/>
            </a:p>
          </p:txBody>
        </p:sp>
        <p:sp>
          <p:nvSpPr>
            <p:cNvPr id="339" name="Google Shape;339;p24"/>
            <p:cNvSpPr/>
            <p:nvPr/>
          </p:nvSpPr>
          <p:spPr>
            <a:xfrm>
              <a:off x="5036775" y="2867923"/>
              <a:ext cx="2773196" cy="1194347"/>
            </a:xfrm>
            <a:prstGeom prst="rect">
              <a:avLst/>
            </a:prstGeom>
            <a:solidFill>
              <a:srgbClr val="FEC9C9">
                <a:alpha val="89803"/>
              </a:srgbClr>
            </a:solidFill>
            <a:ln cap="flat" cmpd="sng" w="25400">
              <a:solidFill>
                <a:srgbClr val="FEC9C9">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4"/>
            <p:cNvSpPr txBox="1"/>
            <p:nvPr/>
          </p:nvSpPr>
          <p:spPr>
            <a:xfrm>
              <a:off x="5480486" y="2867923"/>
              <a:ext cx="2329484" cy="1194347"/>
            </a:xfrm>
            <a:prstGeom prst="rect">
              <a:avLst/>
            </a:prstGeom>
            <a:noFill/>
            <a:ln>
              <a:noFill/>
            </a:ln>
          </p:spPr>
          <p:txBody>
            <a:bodyPr anchorCtr="0" anchor="ctr" bIns="71100" lIns="0" spcFirstLastPara="1" rIns="71100" wrap="square" tIns="71100">
              <a:noAutofit/>
            </a:bodyPr>
            <a:lstStyle/>
            <a:p>
              <a:pPr indent="0" lvl="0" marL="0" marR="0" rtl="0" algn="l">
                <a:lnSpc>
                  <a:spcPct val="90000"/>
                </a:lnSpc>
                <a:spcBef>
                  <a:spcPts val="0"/>
                </a:spcBef>
                <a:spcAft>
                  <a:spcPts val="0"/>
                </a:spcAft>
                <a:buClr>
                  <a:srgbClr val="000000"/>
                </a:buClr>
                <a:buSzPts val="1000"/>
                <a:buFont typeface="Calibri"/>
                <a:buNone/>
              </a:pPr>
              <a:r>
                <a:rPr b="0" i="0" lang="en-US" sz="1000" u="none" cap="none" strike="noStrike">
                  <a:solidFill>
                    <a:srgbClr val="000000"/>
                  </a:solidFill>
                  <a:latin typeface="Calibri"/>
                  <a:ea typeface="Calibri"/>
                  <a:cs typeface="Calibri"/>
                  <a:sym typeface="Calibri"/>
                </a:rPr>
                <a:t>Can add more elements to the array as and when required. </a:t>
              </a:r>
              <a:endParaRPr/>
            </a:p>
            <a:p>
              <a:pPr indent="0" lvl="0" marL="0" marR="0" rtl="0" algn="l">
                <a:lnSpc>
                  <a:spcPct val="90000"/>
                </a:lnSpc>
                <a:spcBef>
                  <a:spcPts val="350"/>
                </a:spcBef>
                <a:spcAft>
                  <a:spcPts val="0"/>
                </a:spcAft>
                <a:buClr>
                  <a:srgbClr val="000000"/>
                </a:buClr>
                <a:buSzPts val="1000"/>
                <a:buFont typeface="Calibri"/>
                <a:buNone/>
              </a:pPr>
              <a:r>
                <a:rPr b="0" i="0" lang="en-US" sz="1000" u="none" cap="none" strike="noStrike">
                  <a:solidFill>
                    <a:srgbClr val="000000"/>
                  </a:solidFill>
                  <a:latin typeface="Calibri"/>
                  <a:ea typeface="Calibri"/>
                  <a:cs typeface="Calibri"/>
                  <a:sym typeface="Calibri"/>
                </a:rPr>
                <a:t>Created using built-in classes of the .NET Framework.</a:t>
              </a:r>
              <a:endParaRPr b="0" i="0" sz="1000" u="none" cap="none" strike="noStrike">
                <a:solidFill>
                  <a:srgbClr val="000000"/>
                </a:solidFill>
                <a:latin typeface="Arial"/>
                <a:ea typeface="Arial"/>
                <a:cs typeface="Arial"/>
                <a:sym typeface="Arial"/>
              </a:endParaRPr>
            </a:p>
          </p:txBody>
        </p:sp>
        <p:sp>
          <p:nvSpPr>
            <p:cNvPr id="341" name="Google Shape;341;p24"/>
            <p:cNvSpPr/>
            <p:nvPr/>
          </p:nvSpPr>
          <p:spPr>
            <a:xfrm>
              <a:off x="4076606" y="0"/>
              <a:ext cx="1193750" cy="1193750"/>
            </a:xfrm>
            <a:prstGeom prst="ellipse">
              <a:avLst/>
            </a:prstGeom>
            <a:solidFill>
              <a:srgbClr val="FE000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4"/>
            <p:cNvSpPr txBox="1"/>
            <p:nvPr/>
          </p:nvSpPr>
          <p:spPr>
            <a:xfrm>
              <a:off x="4251427" y="174821"/>
              <a:ext cx="844108" cy="84410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lt1"/>
                </a:buClr>
                <a:buSzPts val="1800"/>
                <a:buFont typeface="Calibri"/>
                <a:buNone/>
              </a:pPr>
              <a:r>
                <a:rPr b="0" i="0" lang="en-US" sz="1800" u="none" cap="none" strike="noStrike">
                  <a:solidFill>
                    <a:schemeClr val="lt1"/>
                  </a:solidFill>
                  <a:latin typeface="Calibri"/>
                  <a:ea typeface="Calibri"/>
                  <a:cs typeface="Calibri"/>
                  <a:sym typeface="Calibri"/>
                </a:rPr>
                <a:t>Dynamic arrays</a:t>
              </a:r>
              <a:endParaRPr b="0" i="0" sz="1800" u="none" cap="none" strike="noStrike">
                <a:solidFill>
                  <a:schemeClr val="lt1"/>
                </a:solidFill>
                <a:latin typeface="Arial"/>
                <a:ea typeface="Arial"/>
                <a:cs typeface="Arial"/>
                <a:sym typeface="Aria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5"/>
          <p:cNvSpPr txBox="1"/>
          <p:nvPr>
            <p:ph type="title"/>
          </p:nvPr>
        </p:nvSpPr>
        <p:spPr>
          <a:xfrm>
            <a:off x="30481" y="20321"/>
            <a:ext cx="12115798" cy="68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n-US"/>
              <a:t>Multi-dimensional Arrays 1-2</a:t>
            </a:r>
            <a:endParaRPr/>
          </a:p>
        </p:txBody>
      </p:sp>
      <p:sp>
        <p:nvSpPr>
          <p:cNvPr id="349" name="Google Shape;349;p25"/>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76200" lvl="1" marL="685800" rtl="0" algn="l">
              <a:lnSpc>
                <a:spcPct val="90000"/>
              </a:lnSpc>
              <a:spcBef>
                <a:spcPts val="0"/>
              </a:spcBef>
              <a:spcAft>
                <a:spcPts val="0"/>
              </a:spcAft>
              <a:buSzPts val="1600"/>
              <a:buFont typeface="Noto Sans Symbols"/>
              <a:buNone/>
            </a:pPr>
            <a:r>
              <a:t/>
            </a:r>
            <a:endParaRPr sz="1600"/>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101600" lvl="2" marL="1143000" rtl="0" algn="l">
              <a:lnSpc>
                <a:spcPct val="90000"/>
              </a:lnSpc>
              <a:spcBef>
                <a:spcPts val="500"/>
              </a:spcBef>
              <a:spcAft>
                <a:spcPts val="0"/>
              </a:spcAft>
              <a:buSzPts val="1200"/>
              <a:buFont typeface="Noto Sans Symbols"/>
              <a:buNone/>
            </a:pPr>
            <a:r>
              <a:rPr lang="en-US" sz="1200">
                <a:latin typeface="Calibri"/>
                <a:ea typeface="Calibri"/>
                <a:cs typeface="Calibri"/>
                <a:sym typeface="Calibri"/>
              </a:rPr>
              <a:t>   </a:t>
            </a:r>
            <a:endParaRPr sz="1800"/>
          </a:p>
          <a:p>
            <a:pPr indent="0" lvl="0" marL="228600" rtl="0" algn="l">
              <a:lnSpc>
                <a:spcPct val="90000"/>
              </a:lnSpc>
              <a:spcBef>
                <a:spcPts val="1000"/>
              </a:spcBef>
              <a:spcAft>
                <a:spcPts val="0"/>
              </a:spcAft>
              <a:buSzPts val="1800"/>
              <a:buNone/>
            </a:pPr>
            <a:r>
              <a:t/>
            </a:r>
            <a:endParaRPr sz="1800"/>
          </a:p>
          <a:p>
            <a:pPr indent="0" lvl="0" marL="228600" rtl="0" algn="l">
              <a:lnSpc>
                <a:spcPct val="90000"/>
              </a:lnSpc>
              <a:spcBef>
                <a:spcPts val="1000"/>
              </a:spcBef>
              <a:spcAft>
                <a:spcPts val="0"/>
              </a:spcAft>
              <a:buSzPts val="1800"/>
              <a:buNone/>
            </a:pPr>
            <a:r>
              <a:t/>
            </a:r>
            <a:endParaRPr sz="1800"/>
          </a:p>
          <a:p>
            <a:pPr indent="0" lvl="0" marL="228600" rtl="0" algn="l">
              <a:lnSpc>
                <a:spcPct val="90000"/>
              </a:lnSpc>
              <a:spcBef>
                <a:spcPts val="1000"/>
              </a:spcBef>
              <a:spcAft>
                <a:spcPts val="0"/>
              </a:spcAft>
              <a:buSzPts val="1800"/>
              <a:buNone/>
            </a:pPr>
            <a:r>
              <a:t/>
            </a:r>
            <a:endParaRPr sz="1800"/>
          </a:p>
          <a:p>
            <a:pPr indent="-50800" lvl="0" marL="228600" rtl="0" algn="l">
              <a:lnSpc>
                <a:spcPct val="90000"/>
              </a:lnSpc>
              <a:spcBef>
                <a:spcPts val="1000"/>
              </a:spcBef>
              <a:spcAft>
                <a:spcPts val="0"/>
              </a:spcAft>
              <a:buSzPts val="1600"/>
              <a:buFont typeface="Noto Sans Symbols"/>
              <a:buNone/>
            </a:pPr>
            <a:r>
              <a:t/>
            </a:r>
            <a:endParaRPr sz="1600">
              <a:latin typeface="Courier New"/>
              <a:ea typeface="Courier New"/>
              <a:cs typeface="Courier New"/>
              <a:sym typeface="Courier New"/>
            </a:endParaRPr>
          </a:p>
          <a:p>
            <a:pPr indent="-50800" lvl="0" marL="228600" rtl="0" algn="l">
              <a:lnSpc>
                <a:spcPct val="90000"/>
              </a:lnSpc>
              <a:spcBef>
                <a:spcPts val="1000"/>
              </a:spcBef>
              <a:spcAft>
                <a:spcPts val="0"/>
              </a:spcAft>
              <a:buSzPts val="1800"/>
              <a:buFont typeface="Noto Sans Symbols"/>
              <a:buNone/>
            </a:pPr>
            <a:r>
              <a:t/>
            </a:r>
            <a:endParaRPr sz="1800"/>
          </a:p>
          <a:p>
            <a:pPr indent="0" lvl="0" marL="400050" rtl="0" algn="l">
              <a:lnSpc>
                <a:spcPct val="90000"/>
              </a:lnSpc>
              <a:spcBef>
                <a:spcPts val="1000"/>
              </a:spcBef>
              <a:spcAft>
                <a:spcPts val="0"/>
              </a:spcAft>
              <a:buSzPts val="2000"/>
              <a:buNone/>
            </a:pPr>
            <a:r>
              <a:t/>
            </a:r>
            <a:endParaRPr sz="2000"/>
          </a:p>
          <a:p>
            <a:pPr indent="0" lvl="0" marL="228600" rtl="0" algn="l">
              <a:lnSpc>
                <a:spcPct val="90000"/>
              </a:lnSpc>
              <a:spcBef>
                <a:spcPts val="1000"/>
              </a:spcBef>
              <a:spcAft>
                <a:spcPts val="0"/>
              </a:spcAft>
              <a:buSzPts val="2800"/>
              <a:buNone/>
            </a:pPr>
            <a:r>
              <a:t/>
            </a:r>
            <a:endParaRPr/>
          </a:p>
        </p:txBody>
      </p:sp>
      <p:sp>
        <p:nvSpPr>
          <p:cNvPr id="350" name="Google Shape;350;p25"/>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351" name="Google Shape;351;p25"/>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Noto Sans Symbols"/>
              <a:buNone/>
            </a:pPr>
            <a:r>
              <a:rPr b="0" i="0" lang="en-US" sz="1200" u="none" cap="none" strike="noStrike">
                <a:solidFill>
                  <a:schemeClr val="lt1"/>
                </a:solidFill>
                <a:latin typeface="Calibri"/>
                <a:ea typeface="Calibri"/>
                <a:cs typeface="Calibri"/>
                <a:sym typeface="Calibri"/>
              </a:rPr>
              <a:t>Building Applications Using C# / Session 5</a:t>
            </a:r>
            <a:endParaRPr b="0" i="0" sz="1200" u="none" cap="none" strike="noStrike">
              <a:solidFill>
                <a:schemeClr val="lt1"/>
              </a:solidFill>
              <a:latin typeface="Calibri"/>
              <a:ea typeface="Calibri"/>
              <a:cs typeface="Calibri"/>
              <a:sym typeface="Calibri"/>
            </a:endParaRPr>
          </a:p>
        </p:txBody>
      </p:sp>
      <p:sp>
        <p:nvSpPr>
          <p:cNvPr id="352" name="Google Shape;352;p25"/>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353" name="Google Shape;353;p25"/>
          <p:cNvSpPr txBox="1"/>
          <p:nvPr/>
        </p:nvSpPr>
        <p:spPr>
          <a:xfrm>
            <a:off x="1752600" y="976313"/>
            <a:ext cx="8229600" cy="4525962"/>
          </a:xfrm>
          <a:prstGeom prst="rect">
            <a:avLst/>
          </a:prstGeom>
          <a:noFill/>
          <a:ln>
            <a:noFill/>
          </a:ln>
        </p:spPr>
        <p:txBody>
          <a:bodyPr anchorCtr="0" anchor="t" bIns="45700" lIns="91425" spcFirstLastPara="1" rIns="91425" wrap="square" tIns="45700">
            <a:noAutofit/>
          </a:bodyPr>
          <a:lstStyle/>
          <a:p>
            <a:pPr indent="-342900" lvl="1" marL="342900" marR="0" rtl="0" algn="l">
              <a:lnSpc>
                <a:spcPct val="70000"/>
              </a:lnSpc>
              <a:spcBef>
                <a:spcPts val="0"/>
              </a:spcBef>
              <a:spcAft>
                <a:spcPts val="0"/>
              </a:spcAft>
              <a:buClr>
                <a:srgbClr val="004E4C"/>
              </a:buClr>
              <a:buSzPts val="1200"/>
              <a:buFont typeface="Noto Sans Symbols"/>
              <a:buChar char="◆"/>
            </a:pPr>
            <a:r>
              <a:rPr b="0" i="0" lang="en-US" sz="2400" u="none" cap="none" strike="noStrike">
                <a:solidFill>
                  <a:srgbClr val="000000"/>
                </a:solidFill>
                <a:latin typeface="Calibri"/>
                <a:ea typeface="Calibri"/>
                <a:cs typeface="Calibri"/>
                <a:sym typeface="Calibri"/>
              </a:rPr>
              <a:t>The following code demonstrates the use of fixed arrays:</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2" marL="800100" marR="0" rtl="0" algn="l">
              <a:lnSpc>
                <a:spcPct val="70000"/>
              </a:lnSpc>
              <a:spcBef>
                <a:spcPts val="280"/>
              </a:spcBef>
              <a:spcAft>
                <a:spcPts val="0"/>
              </a:spcAft>
              <a:buClr>
                <a:srgbClr val="10253F"/>
              </a:buClr>
              <a:buSzPts val="1400"/>
              <a:buFont typeface="Arial"/>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342900" marR="0" rtl="0" algn="l">
              <a:lnSpc>
                <a:spcPct val="7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241300" lvl="1" marL="342900" marR="0" rtl="0" algn="l">
              <a:lnSpc>
                <a:spcPct val="70000"/>
              </a:lnSpc>
              <a:spcBef>
                <a:spcPts val="320"/>
              </a:spcBef>
              <a:spcAft>
                <a:spcPts val="0"/>
              </a:spcAft>
              <a:buClr>
                <a:srgbClr val="10253F"/>
              </a:buClr>
              <a:buSzPts val="1600"/>
              <a:buFont typeface="Noto Sans Symbols"/>
              <a:buNone/>
            </a:pPr>
            <a:r>
              <a:t/>
            </a:r>
            <a:endParaRPr b="0" i="0" sz="16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800100" marR="0" rtl="0" algn="l">
              <a:lnSpc>
                <a:spcPct val="70000"/>
              </a:lnSpc>
              <a:spcBef>
                <a:spcPts val="280"/>
              </a:spcBef>
              <a:spcAft>
                <a:spcPts val="0"/>
              </a:spcAft>
              <a:buClr>
                <a:srgbClr val="10253F"/>
              </a:buClr>
              <a:buSzPts val="1400"/>
              <a:buFont typeface="Arial"/>
              <a:buNone/>
            </a:pPr>
            <a:r>
              <a:t/>
            </a:r>
            <a:endParaRPr b="0" i="0" sz="1400" u="none" cap="none" strike="noStrike">
              <a:solidFill>
                <a:srgbClr val="000000"/>
              </a:solidFill>
              <a:latin typeface="Arial"/>
              <a:ea typeface="Arial"/>
              <a:cs typeface="Arial"/>
              <a:sym typeface="Arial"/>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28600" lvl="2" marL="1143000" marR="0" rtl="0" algn="l">
              <a:lnSpc>
                <a:spcPct val="100000"/>
              </a:lnSpc>
              <a:spcBef>
                <a:spcPts val="240"/>
              </a:spcBef>
              <a:spcAft>
                <a:spcPts val="0"/>
              </a:spcAft>
              <a:buClr>
                <a:srgbClr val="10253F"/>
              </a:buClr>
              <a:buSzPts val="1200"/>
              <a:buFont typeface="Calibri"/>
              <a:buNone/>
            </a:pPr>
            <a:r>
              <a:rPr b="0" i="0" lang="en-US" sz="1200" u="none" cap="none" strike="noStrike">
                <a:solidFill>
                  <a:srgbClr val="000000"/>
                </a:solidFill>
                <a:latin typeface="Calibri"/>
                <a:ea typeface="Calibri"/>
                <a:cs typeface="Calibri"/>
                <a:sym typeface="Calibri"/>
              </a:rPr>
              <a:t>   </a:t>
            </a:r>
            <a:endParaRPr b="0" i="0" sz="1800" u="none" cap="none" strike="noStrike">
              <a:solidFill>
                <a:srgbClr val="000000"/>
              </a:solidFill>
              <a:latin typeface="Arial"/>
              <a:ea typeface="Arial"/>
              <a:cs typeface="Arial"/>
              <a:sym typeface="Arial"/>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215900" lvl="0" marL="400050" marR="0" rtl="0" algn="l">
              <a:lnSpc>
                <a:spcPct val="10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139700" lvl="0" marL="342900" marR="0" rtl="0" algn="l">
              <a:lnSpc>
                <a:spcPct val="100000"/>
              </a:lnSpc>
              <a:spcBef>
                <a:spcPts val="640"/>
              </a:spcBef>
              <a:spcAft>
                <a:spcPts val="0"/>
              </a:spcAft>
              <a:buClr>
                <a:srgbClr val="10253F"/>
              </a:buClr>
              <a:buSzPts val="3200"/>
              <a:buFont typeface="Noto Sans Symbols"/>
              <a:buNone/>
            </a:pPr>
            <a:r>
              <a:t/>
            </a:r>
            <a:endParaRPr b="0" i="0" sz="3200" u="none" cap="none" strike="noStrike">
              <a:solidFill>
                <a:srgbClr val="000000"/>
              </a:solidFill>
              <a:latin typeface="Arial"/>
              <a:ea typeface="Arial"/>
              <a:cs typeface="Arial"/>
              <a:sym typeface="Arial"/>
            </a:endParaRPr>
          </a:p>
        </p:txBody>
      </p:sp>
      <p:sp>
        <p:nvSpPr>
          <p:cNvPr id="354" name="Google Shape;354;p25"/>
          <p:cNvSpPr/>
          <p:nvPr/>
        </p:nvSpPr>
        <p:spPr>
          <a:xfrm>
            <a:off x="2209800" y="1371600"/>
            <a:ext cx="8001000" cy="41910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dk1"/>
              </a:buClr>
              <a:buSzPts val="1200"/>
              <a:buFont typeface="Noto Sans Symbols"/>
              <a:buNone/>
            </a:pPr>
            <a:r>
              <a:rPr b="0" i="0" lang="en-US" sz="1200" u="none" cap="none" strike="noStrike">
                <a:solidFill>
                  <a:schemeClr val="dk1"/>
                </a:solidFill>
                <a:latin typeface="Courier New"/>
                <a:ea typeface="Courier New"/>
                <a:cs typeface="Courier New"/>
                <a:sym typeface="Courier New"/>
              </a:rPr>
              <a:t>using System;</a:t>
            </a:r>
            <a:endParaRPr b="0" i="0" sz="1200" u="none" cap="none" strike="noStrike">
              <a:solidFill>
                <a:schemeClr val="dk1"/>
              </a:solidFill>
              <a:latin typeface="Courier New"/>
              <a:ea typeface="Courier New"/>
              <a:cs typeface="Courier New"/>
              <a:sym typeface="Courier New"/>
            </a:endParaRPr>
          </a:p>
          <a:p>
            <a:pPr indent="0" lvl="0" marL="0" marR="0" rtl="0" algn="l">
              <a:lnSpc>
                <a:spcPct val="70000"/>
              </a:lnSpc>
              <a:spcBef>
                <a:spcPts val="600"/>
              </a:spcBef>
              <a:spcAft>
                <a:spcPts val="0"/>
              </a:spcAft>
              <a:buClr>
                <a:schemeClr val="dk1"/>
              </a:buClr>
              <a:buSzPts val="1200"/>
              <a:buFont typeface="Noto Sans Symbols"/>
              <a:buNone/>
            </a:pPr>
            <a:r>
              <a:rPr b="0" i="0" lang="en-US" sz="1200" u="none" cap="none" strike="noStrike">
                <a:solidFill>
                  <a:schemeClr val="dk1"/>
                </a:solidFill>
                <a:latin typeface="Courier New"/>
                <a:ea typeface="Courier New"/>
                <a:cs typeface="Courier New"/>
                <a:sym typeface="Courier New"/>
              </a:rPr>
              <a:t>classDaysofWeek</a:t>
            </a:r>
            <a:endParaRPr b="0" i="0" sz="1200" u="none" cap="none" strike="noStrike">
              <a:solidFill>
                <a:schemeClr val="dk1"/>
              </a:solidFill>
              <a:latin typeface="Courier New"/>
              <a:ea typeface="Courier New"/>
              <a:cs typeface="Courier New"/>
              <a:sym typeface="Courier New"/>
            </a:endParaRPr>
          </a:p>
          <a:p>
            <a:pPr indent="0" lvl="0" marL="0" marR="0" rtl="0" algn="l">
              <a:lnSpc>
                <a:spcPct val="70000"/>
              </a:lnSpc>
              <a:spcBef>
                <a:spcPts val="600"/>
              </a:spcBef>
              <a:spcAft>
                <a:spcPts val="0"/>
              </a:spcAft>
              <a:buClr>
                <a:schemeClr val="dk1"/>
              </a:buClr>
              <a:buSzPts val="1200"/>
              <a:buFont typeface="Noto Sans Symbols"/>
              <a:buNone/>
            </a:pPr>
            <a:r>
              <a:rPr b="0" i="0" lang="en-US" sz="1200" u="none" cap="none" strike="noStrike">
                <a:solidFill>
                  <a:schemeClr val="dk1"/>
                </a:solidFill>
                <a:latin typeface="Courier New"/>
                <a:ea typeface="Courier New"/>
                <a:cs typeface="Courier New"/>
                <a:sym typeface="Courier New"/>
              </a:rPr>
              <a:t>{ </a:t>
            </a:r>
            <a:endParaRPr b="0" i="0" sz="1200" u="none" cap="none" strike="noStrike">
              <a:solidFill>
                <a:schemeClr val="dk1"/>
              </a:solidFill>
              <a:latin typeface="Courier New"/>
              <a:ea typeface="Courier New"/>
              <a:cs typeface="Courier New"/>
              <a:sym typeface="Courier New"/>
            </a:endParaRPr>
          </a:p>
          <a:p>
            <a:pPr indent="0" lvl="1" marL="0" marR="0" rtl="0" algn="l">
              <a:lnSpc>
                <a:spcPct val="70000"/>
              </a:lnSpc>
              <a:spcBef>
                <a:spcPts val="600"/>
              </a:spcBef>
              <a:spcAft>
                <a:spcPts val="0"/>
              </a:spcAft>
              <a:buClr>
                <a:schemeClr val="dk1"/>
              </a:buClr>
              <a:buSzPts val="1200"/>
              <a:buFont typeface="Noto Sans Symbols"/>
              <a:buNone/>
            </a:pPr>
            <a:r>
              <a:rPr b="0" i="0" lang="en-US" sz="1200" u="none" cap="none" strike="noStrike">
                <a:solidFill>
                  <a:schemeClr val="dk1"/>
                </a:solidFill>
                <a:latin typeface="Courier New"/>
                <a:ea typeface="Courier New"/>
                <a:cs typeface="Courier New"/>
                <a:sym typeface="Courier New"/>
              </a:rPr>
              <a:t>static void Main(string[] args) </a:t>
            </a:r>
            <a:endParaRPr b="0" i="0" sz="1200" u="none" cap="none" strike="noStrike">
              <a:solidFill>
                <a:schemeClr val="dk1"/>
              </a:solidFill>
              <a:latin typeface="Courier New"/>
              <a:ea typeface="Courier New"/>
              <a:cs typeface="Courier New"/>
              <a:sym typeface="Courier New"/>
            </a:endParaRPr>
          </a:p>
          <a:p>
            <a:pPr indent="0" lvl="1" marL="0" marR="0" rtl="0" algn="l">
              <a:lnSpc>
                <a:spcPct val="70000"/>
              </a:lnSpc>
              <a:spcBef>
                <a:spcPts val="600"/>
              </a:spcBef>
              <a:spcAft>
                <a:spcPts val="0"/>
              </a:spcAft>
              <a:buClr>
                <a:schemeClr val="dk1"/>
              </a:buClr>
              <a:buSzPts val="1200"/>
              <a:buFont typeface="Noto Sans Symbols"/>
              <a:buNone/>
            </a:pPr>
            <a:r>
              <a:rPr b="0" i="0" lang="en-US" sz="1200" u="none" cap="none" strike="noStrike">
                <a:solidFill>
                  <a:schemeClr val="dk1"/>
                </a:solidFill>
                <a:latin typeface="Courier New"/>
                <a:ea typeface="Courier New"/>
                <a:cs typeface="Courier New"/>
                <a:sym typeface="Courier New"/>
              </a:rPr>
              <a:t>{ </a:t>
            </a:r>
            <a:endParaRPr b="0" i="0" sz="1200" u="none" cap="none" strike="noStrike">
              <a:solidFill>
                <a:schemeClr val="dk1"/>
              </a:solidFill>
              <a:latin typeface="Courier New"/>
              <a:ea typeface="Courier New"/>
              <a:cs typeface="Courier New"/>
              <a:sym typeface="Courier New"/>
            </a:endParaRPr>
          </a:p>
          <a:p>
            <a:pPr indent="0" lvl="2" marL="0" marR="0" rtl="0" algn="l">
              <a:lnSpc>
                <a:spcPct val="70000"/>
              </a:lnSpc>
              <a:spcBef>
                <a:spcPts val="600"/>
              </a:spcBef>
              <a:spcAft>
                <a:spcPts val="0"/>
              </a:spcAft>
              <a:buClr>
                <a:schemeClr val="dk1"/>
              </a:buClr>
              <a:buSzPts val="1200"/>
              <a:buFont typeface="Noto Sans Symbols"/>
              <a:buNone/>
            </a:pPr>
            <a:r>
              <a:rPr b="0" i="0" lang="en-US" sz="1200" u="none" cap="none" strike="noStrike">
                <a:solidFill>
                  <a:schemeClr val="dk1"/>
                </a:solidFill>
                <a:latin typeface="Courier New"/>
                <a:ea typeface="Courier New"/>
                <a:cs typeface="Courier New"/>
                <a:sym typeface="Courier New"/>
              </a:rPr>
              <a:t>string[] days = new string[7]; </a:t>
            </a:r>
            <a:endParaRPr b="0" i="0" sz="1200" u="none" cap="none" strike="noStrike">
              <a:solidFill>
                <a:schemeClr val="dk1"/>
              </a:solidFill>
              <a:latin typeface="Courier New"/>
              <a:ea typeface="Courier New"/>
              <a:cs typeface="Courier New"/>
              <a:sym typeface="Courier New"/>
            </a:endParaRPr>
          </a:p>
          <a:p>
            <a:pPr indent="0" lvl="2" marL="0" marR="0" rtl="0" algn="l">
              <a:lnSpc>
                <a:spcPct val="70000"/>
              </a:lnSpc>
              <a:spcBef>
                <a:spcPts val="600"/>
              </a:spcBef>
              <a:spcAft>
                <a:spcPts val="0"/>
              </a:spcAft>
              <a:buClr>
                <a:schemeClr val="dk1"/>
              </a:buClr>
              <a:buSzPts val="1200"/>
              <a:buFont typeface="Noto Sans Symbols"/>
              <a:buNone/>
            </a:pPr>
            <a:r>
              <a:rPr b="0" i="0" lang="en-US" sz="1200" u="none" cap="none" strike="noStrike">
                <a:solidFill>
                  <a:schemeClr val="dk1"/>
                </a:solidFill>
                <a:latin typeface="Courier New"/>
                <a:ea typeface="Courier New"/>
                <a:cs typeface="Courier New"/>
                <a:sym typeface="Courier New"/>
              </a:rPr>
              <a:t>days[0] = "Sunday"; </a:t>
            </a:r>
            <a:endParaRPr b="0" i="0" sz="1200" u="none" cap="none" strike="noStrike">
              <a:solidFill>
                <a:schemeClr val="dk1"/>
              </a:solidFill>
              <a:latin typeface="Courier New"/>
              <a:ea typeface="Courier New"/>
              <a:cs typeface="Courier New"/>
              <a:sym typeface="Courier New"/>
            </a:endParaRPr>
          </a:p>
          <a:p>
            <a:pPr indent="0" lvl="2" marL="0" marR="0" rtl="0" algn="l">
              <a:lnSpc>
                <a:spcPct val="70000"/>
              </a:lnSpc>
              <a:spcBef>
                <a:spcPts val="600"/>
              </a:spcBef>
              <a:spcAft>
                <a:spcPts val="0"/>
              </a:spcAft>
              <a:buClr>
                <a:schemeClr val="dk1"/>
              </a:buClr>
              <a:buSzPts val="1200"/>
              <a:buFont typeface="Noto Sans Symbols"/>
              <a:buNone/>
            </a:pPr>
            <a:r>
              <a:rPr b="0" i="0" lang="en-US" sz="1200" u="none" cap="none" strike="noStrike">
                <a:solidFill>
                  <a:schemeClr val="dk1"/>
                </a:solidFill>
                <a:latin typeface="Courier New"/>
                <a:ea typeface="Courier New"/>
                <a:cs typeface="Courier New"/>
                <a:sym typeface="Courier New"/>
              </a:rPr>
              <a:t>days[1] = "Monday"; </a:t>
            </a:r>
            <a:endParaRPr b="0" i="0" sz="1200" u="none" cap="none" strike="noStrike">
              <a:solidFill>
                <a:schemeClr val="dk1"/>
              </a:solidFill>
              <a:latin typeface="Courier New"/>
              <a:ea typeface="Courier New"/>
              <a:cs typeface="Courier New"/>
              <a:sym typeface="Courier New"/>
            </a:endParaRPr>
          </a:p>
          <a:p>
            <a:pPr indent="0" lvl="2" marL="0" marR="0" rtl="0" algn="l">
              <a:lnSpc>
                <a:spcPct val="70000"/>
              </a:lnSpc>
              <a:spcBef>
                <a:spcPts val="600"/>
              </a:spcBef>
              <a:spcAft>
                <a:spcPts val="0"/>
              </a:spcAft>
              <a:buClr>
                <a:schemeClr val="dk1"/>
              </a:buClr>
              <a:buSzPts val="1200"/>
              <a:buFont typeface="Noto Sans Symbols"/>
              <a:buNone/>
            </a:pPr>
            <a:r>
              <a:rPr b="0" i="0" lang="en-US" sz="1200" u="none" cap="none" strike="noStrike">
                <a:solidFill>
                  <a:schemeClr val="dk1"/>
                </a:solidFill>
                <a:latin typeface="Courier New"/>
                <a:ea typeface="Courier New"/>
                <a:cs typeface="Courier New"/>
                <a:sym typeface="Courier New"/>
              </a:rPr>
              <a:t>days[2] = "Tuesday"; </a:t>
            </a:r>
            <a:endParaRPr b="0" i="0" sz="1200" u="none" cap="none" strike="noStrike">
              <a:solidFill>
                <a:schemeClr val="dk1"/>
              </a:solidFill>
              <a:latin typeface="Courier New"/>
              <a:ea typeface="Courier New"/>
              <a:cs typeface="Courier New"/>
              <a:sym typeface="Courier New"/>
            </a:endParaRPr>
          </a:p>
          <a:p>
            <a:pPr indent="0" lvl="2" marL="0" marR="0" rtl="0" algn="l">
              <a:lnSpc>
                <a:spcPct val="70000"/>
              </a:lnSpc>
              <a:spcBef>
                <a:spcPts val="600"/>
              </a:spcBef>
              <a:spcAft>
                <a:spcPts val="0"/>
              </a:spcAft>
              <a:buClr>
                <a:schemeClr val="dk1"/>
              </a:buClr>
              <a:buSzPts val="1200"/>
              <a:buFont typeface="Noto Sans Symbols"/>
              <a:buNone/>
            </a:pPr>
            <a:r>
              <a:rPr b="0" i="0" lang="en-US" sz="1200" u="none" cap="none" strike="noStrike">
                <a:solidFill>
                  <a:schemeClr val="dk1"/>
                </a:solidFill>
                <a:latin typeface="Courier New"/>
                <a:ea typeface="Courier New"/>
                <a:cs typeface="Courier New"/>
                <a:sym typeface="Courier New"/>
              </a:rPr>
              <a:t>days[3] = "Wednesday"; </a:t>
            </a:r>
            <a:endParaRPr b="0" i="0" sz="1200" u="none" cap="none" strike="noStrike">
              <a:solidFill>
                <a:schemeClr val="dk1"/>
              </a:solidFill>
              <a:latin typeface="Courier New"/>
              <a:ea typeface="Courier New"/>
              <a:cs typeface="Courier New"/>
              <a:sym typeface="Courier New"/>
            </a:endParaRPr>
          </a:p>
          <a:p>
            <a:pPr indent="0" lvl="2" marL="0" marR="0" rtl="0" algn="l">
              <a:lnSpc>
                <a:spcPct val="70000"/>
              </a:lnSpc>
              <a:spcBef>
                <a:spcPts val="600"/>
              </a:spcBef>
              <a:spcAft>
                <a:spcPts val="0"/>
              </a:spcAft>
              <a:buClr>
                <a:schemeClr val="dk1"/>
              </a:buClr>
              <a:buSzPts val="1200"/>
              <a:buFont typeface="Noto Sans Symbols"/>
              <a:buNone/>
            </a:pPr>
            <a:r>
              <a:rPr b="0" i="0" lang="en-US" sz="1200" u="none" cap="none" strike="noStrike">
                <a:solidFill>
                  <a:schemeClr val="dk1"/>
                </a:solidFill>
                <a:latin typeface="Courier New"/>
                <a:ea typeface="Courier New"/>
                <a:cs typeface="Courier New"/>
                <a:sym typeface="Courier New"/>
              </a:rPr>
              <a:t>days[4] = "Thursday"; </a:t>
            </a:r>
            <a:endParaRPr b="0" i="0" sz="1200" u="none" cap="none" strike="noStrike">
              <a:solidFill>
                <a:schemeClr val="dk1"/>
              </a:solidFill>
              <a:latin typeface="Courier New"/>
              <a:ea typeface="Courier New"/>
              <a:cs typeface="Courier New"/>
              <a:sym typeface="Courier New"/>
            </a:endParaRPr>
          </a:p>
          <a:p>
            <a:pPr indent="0" lvl="2" marL="0" marR="0" rtl="0" algn="l">
              <a:lnSpc>
                <a:spcPct val="70000"/>
              </a:lnSpc>
              <a:spcBef>
                <a:spcPts val="600"/>
              </a:spcBef>
              <a:spcAft>
                <a:spcPts val="0"/>
              </a:spcAft>
              <a:buClr>
                <a:schemeClr val="dk1"/>
              </a:buClr>
              <a:buSzPts val="1200"/>
              <a:buFont typeface="Noto Sans Symbols"/>
              <a:buNone/>
            </a:pPr>
            <a:r>
              <a:rPr b="0" i="0" lang="en-US" sz="1200" u="none" cap="none" strike="noStrike">
                <a:solidFill>
                  <a:schemeClr val="dk1"/>
                </a:solidFill>
                <a:latin typeface="Courier New"/>
                <a:ea typeface="Courier New"/>
                <a:cs typeface="Courier New"/>
                <a:sym typeface="Courier New"/>
              </a:rPr>
              <a:t>days[5] = "Friday"; </a:t>
            </a:r>
            <a:endParaRPr b="0" i="0" sz="1200" u="none" cap="none" strike="noStrike">
              <a:solidFill>
                <a:schemeClr val="dk1"/>
              </a:solidFill>
              <a:latin typeface="Courier New"/>
              <a:ea typeface="Courier New"/>
              <a:cs typeface="Courier New"/>
              <a:sym typeface="Courier New"/>
            </a:endParaRPr>
          </a:p>
          <a:p>
            <a:pPr indent="0" lvl="2" marL="0" marR="0" rtl="0" algn="l">
              <a:lnSpc>
                <a:spcPct val="70000"/>
              </a:lnSpc>
              <a:spcBef>
                <a:spcPts val="600"/>
              </a:spcBef>
              <a:spcAft>
                <a:spcPts val="0"/>
              </a:spcAft>
              <a:buClr>
                <a:schemeClr val="dk1"/>
              </a:buClr>
              <a:buSzPts val="1200"/>
              <a:buFont typeface="Noto Sans Symbols"/>
              <a:buNone/>
            </a:pPr>
            <a:r>
              <a:rPr b="0" i="0" lang="en-US" sz="1200" u="none" cap="none" strike="noStrike">
                <a:solidFill>
                  <a:schemeClr val="dk1"/>
                </a:solidFill>
                <a:latin typeface="Courier New"/>
                <a:ea typeface="Courier New"/>
                <a:cs typeface="Courier New"/>
                <a:sym typeface="Courier New"/>
              </a:rPr>
              <a:t>days[6] = "Saturday"; </a:t>
            </a:r>
            <a:endParaRPr b="0" i="0" sz="1200" u="none" cap="none" strike="noStrike">
              <a:solidFill>
                <a:schemeClr val="dk1"/>
              </a:solidFill>
              <a:latin typeface="Courier New"/>
              <a:ea typeface="Courier New"/>
              <a:cs typeface="Courier New"/>
              <a:sym typeface="Courier New"/>
            </a:endParaRPr>
          </a:p>
          <a:p>
            <a:pPr indent="0" lvl="2" marL="0" marR="0" rtl="0" algn="l">
              <a:lnSpc>
                <a:spcPct val="70000"/>
              </a:lnSpc>
              <a:spcBef>
                <a:spcPts val="600"/>
              </a:spcBef>
              <a:spcAft>
                <a:spcPts val="0"/>
              </a:spcAft>
              <a:buClr>
                <a:schemeClr val="dk1"/>
              </a:buClr>
              <a:buSzPts val="1200"/>
              <a:buFont typeface="Noto Sans Symbols"/>
              <a:buNone/>
            </a:pPr>
            <a:r>
              <a:rPr b="0" i="0" lang="en-US" sz="1200" u="none" cap="none" strike="noStrike">
                <a:solidFill>
                  <a:schemeClr val="dk1"/>
                </a:solidFill>
                <a:latin typeface="Courier New"/>
                <a:ea typeface="Courier New"/>
                <a:cs typeface="Courier New"/>
                <a:sym typeface="Courier New"/>
              </a:rPr>
              <a:t>for(int i = 0; i&lt;days.Length; i++) </a:t>
            </a:r>
            <a:endParaRPr b="0" i="0" sz="1200" u="none" cap="none" strike="noStrike">
              <a:solidFill>
                <a:schemeClr val="dk1"/>
              </a:solidFill>
              <a:latin typeface="Courier New"/>
              <a:ea typeface="Courier New"/>
              <a:cs typeface="Courier New"/>
              <a:sym typeface="Courier New"/>
            </a:endParaRPr>
          </a:p>
          <a:p>
            <a:pPr indent="0" lvl="2" marL="0" marR="0" rtl="0" algn="l">
              <a:lnSpc>
                <a:spcPct val="70000"/>
              </a:lnSpc>
              <a:spcBef>
                <a:spcPts val="600"/>
              </a:spcBef>
              <a:spcAft>
                <a:spcPts val="0"/>
              </a:spcAft>
              <a:buClr>
                <a:schemeClr val="dk1"/>
              </a:buClr>
              <a:buSzPts val="1200"/>
              <a:buFont typeface="Noto Sans Symbols"/>
              <a:buNone/>
            </a:pPr>
            <a:r>
              <a:rPr b="0" i="0" lang="en-US" sz="1200" u="none" cap="none" strike="noStrike">
                <a:solidFill>
                  <a:schemeClr val="dk1"/>
                </a:solidFill>
                <a:latin typeface="Courier New"/>
                <a:ea typeface="Courier New"/>
                <a:cs typeface="Courier New"/>
                <a:sym typeface="Courier New"/>
              </a:rPr>
              <a:t>{ </a:t>
            </a:r>
            <a:endParaRPr b="0" i="0" sz="1200" u="none" cap="none" strike="noStrike">
              <a:solidFill>
                <a:schemeClr val="dk1"/>
              </a:solidFill>
              <a:latin typeface="Courier New"/>
              <a:ea typeface="Courier New"/>
              <a:cs typeface="Courier New"/>
              <a:sym typeface="Courier New"/>
            </a:endParaRPr>
          </a:p>
          <a:p>
            <a:pPr indent="0" lvl="2" marL="0" marR="0" rtl="0" algn="l">
              <a:lnSpc>
                <a:spcPct val="70000"/>
              </a:lnSpc>
              <a:spcBef>
                <a:spcPts val="600"/>
              </a:spcBef>
              <a:spcAft>
                <a:spcPts val="0"/>
              </a:spcAft>
              <a:buClr>
                <a:schemeClr val="dk1"/>
              </a:buClr>
              <a:buSzPts val="1200"/>
              <a:buFont typeface="Noto Sans Symbols"/>
              <a:buNone/>
            </a:pPr>
            <a:r>
              <a:rPr b="0" i="0" lang="en-US" sz="1200" u="none" cap="none" strike="noStrike">
                <a:solidFill>
                  <a:schemeClr val="dk1"/>
                </a:solidFill>
                <a:latin typeface="Courier New"/>
                <a:ea typeface="Courier New"/>
                <a:cs typeface="Courier New"/>
                <a:sym typeface="Courier New"/>
              </a:rPr>
              <a:t>Console.WriteLine(days[i]); </a:t>
            </a:r>
            <a:endParaRPr b="0" i="0" sz="1200" u="none" cap="none" strike="noStrike">
              <a:solidFill>
                <a:schemeClr val="dk1"/>
              </a:solidFill>
              <a:latin typeface="Courier New"/>
              <a:ea typeface="Courier New"/>
              <a:cs typeface="Courier New"/>
              <a:sym typeface="Courier New"/>
            </a:endParaRPr>
          </a:p>
          <a:p>
            <a:pPr indent="0" lvl="2" marL="0" marR="0" rtl="0" algn="l">
              <a:lnSpc>
                <a:spcPct val="70000"/>
              </a:lnSpc>
              <a:spcBef>
                <a:spcPts val="600"/>
              </a:spcBef>
              <a:spcAft>
                <a:spcPts val="0"/>
              </a:spcAft>
              <a:buClr>
                <a:schemeClr val="dk1"/>
              </a:buClr>
              <a:buSzPts val="1200"/>
              <a:buFont typeface="Noto Sans Symbols"/>
              <a:buNone/>
            </a:pPr>
            <a:r>
              <a:rPr b="0" i="0" lang="en-US" sz="1200" u="none" cap="none" strike="noStrike">
                <a:solidFill>
                  <a:schemeClr val="dk1"/>
                </a:solidFill>
                <a:latin typeface="Courier New"/>
                <a:ea typeface="Courier New"/>
                <a:cs typeface="Courier New"/>
                <a:sym typeface="Courier New"/>
              </a:rPr>
              <a:t>} </a:t>
            </a:r>
            <a:endParaRPr b="0" i="0" sz="1200" u="none" cap="none" strike="noStrike">
              <a:solidFill>
                <a:schemeClr val="dk1"/>
              </a:solidFill>
              <a:latin typeface="Courier New"/>
              <a:ea typeface="Courier New"/>
              <a:cs typeface="Courier New"/>
              <a:sym typeface="Courier New"/>
            </a:endParaRPr>
          </a:p>
          <a:p>
            <a:pPr indent="0" lvl="1" marL="0" marR="0" rtl="0" algn="l">
              <a:lnSpc>
                <a:spcPct val="70000"/>
              </a:lnSpc>
              <a:spcBef>
                <a:spcPts val="600"/>
              </a:spcBef>
              <a:spcAft>
                <a:spcPts val="0"/>
              </a:spcAft>
              <a:buClr>
                <a:schemeClr val="dk1"/>
              </a:buClr>
              <a:buSzPts val="1200"/>
              <a:buFont typeface="Noto Sans Symbols"/>
              <a:buNone/>
            </a:pPr>
            <a:r>
              <a:rPr b="0" i="0" lang="en-US" sz="1200" u="none" cap="none" strike="noStrike">
                <a:solidFill>
                  <a:schemeClr val="dk1"/>
                </a:solidFill>
                <a:latin typeface="Courier New"/>
                <a:ea typeface="Courier New"/>
                <a:cs typeface="Courier New"/>
                <a:sym typeface="Courier New"/>
              </a:rPr>
              <a:t>}</a:t>
            </a:r>
            <a:endParaRPr b="0" i="0" sz="1200" u="none" cap="none" strike="noStrike">
              <a:solidFill>
                <a:schemeClr val="dk1"/>
              </a:solidFill>
              <a:latin typeface="Courier New"/>
              <a:ea typeface="Courier New"/>
              <a:cs typeface="Courier New"/>
              <a:sym typeface="Courier New"/>
            </a:endParaRPr>
          </a:p>
          <a:p>
            <a:pPr indent="0" lvl="0" marL="0" marR="0" rtl="0" algn="l">
              <a:lnSpc>
                <a:spcPct val="70000"/>
              </a:lnSpc>
              <a:spcBef>
                <a:spcPts val="600"/>
              </a:spcBef>
              <a:spcAft>
                <a:spcPts val="0"/>
              </a:spcAft>
              <a:buClr>
                <a:schemeClr val="dk1"/>
              </a:buClr>
              <a:buSzPts val="1200"/>
              <a:buFont typeface="Noto Sans Symbols"/>
              <a:buNone/>
            </a:pPr>
            <a:r>
              <a:rPr b="0" i="0" lang="en-US" sz="1200" u="none" cap="none" strike="noStrike">
                <a:solidFill>
                  <a:schemeClr val="dk1"/>
                </a:solidFill>
                <a:latin typeface="Courier New"/>
                <a:ea typeface="Courier New"/>
                <a:cs typeface="Courier New"/>
                <a:sym typeface="Courier New"/>
              </a:rPr>
              <a:t>}</a:t>
            </a:r>
            <a:endParaRPr b="0" i="0" sz="1200" u="none" cap="none" strike="noStrike">
              <a:solidFill>
                <a:schemeClr val="dk1"/>
              </a:solidFill>
              <a:latin typeface="Courier New"/>
              <a:ea typeface="Courier New"/>
              <a:cs typeface="Courier New"/>
              <a:sym typeface="Courier New"/>
            </a:endParaRPr>
          </a:p>
          <a:p>
            <a:pPr indent="0" lvl="0" marL="0" marR="0" rtl="0" algn="l">
              <a:lnSpc>
                <a:spcPct val="70000"/>
              </a:lnSpc>
              <a:spcBef>
                <a:spcPts val="600"/>
              </a:spcBef>
              <a:spcAft>
                <a:spcPts val="0"/>
              </a:spcAft>
              <a:buClr>
                <a:schemeClr val="dk1"/>
              </a:buClr>
              <a:buSzPts val="1200"/>
              <a:buFont typeface="Noto Sans Symbols"/>
              <a:buNone/>
            </a:pPr>
            <a:r>
              <a:t/>
            </a:r>
            <a:endParaRPr b="0" i="0" sz="1200" u="none" cap="none" strike="noStrike">
              <a:solidFill>
                <a:schemeClr val="dk1"/>
              </a:solidFill>
              <a:latin typeface="Courier New"/>
              <a:ea typeface="Courier New"/>
              <a:cs typeface="Courier New"/>
              <a:sym typeface="Courier New"/>
            </a:endParaRPr>
          </a:p>
          <a:p>
            <a:pPr indent="0" lvl="0" marL="0" marR="0" rtl="0" algn="l">
              <a:lnSpc>
                <a:spcPct val="70000"/>
              </a:lnSpc>
              <a:spcBef>
                <a:spcPts val="600"/>
              </a:spcBef>
              <a:spcAft>
                <a:spcPts val="0"/>
              </a:spcAft>
              <a:buClr>
                <a:schemeClr val="dk1"/>
              </a:buClr>
              <a:buSzPts val="1200"/>
              <a:buFont typeface="Noto Sans Symbols"/>
              <a:buNone/>
            </a:pPr>
            <a:r>
              <a:t/>
            </a:r>
            <a:endParaRPr b="0" i="0" sz="1200"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26"/>
          <p:cNvSpPr txBox="1"/>
          <p:nvPr>
            <p:ph type="title"/>
          </p:nvPr>
        </p:nvSpPr>
        <p:spPr>
          <a:xfrm>
            <a:off x="30481" y="20321"/>
            <a:ext cx="12115798" cy="68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n-US"/>
              <a:t>Multi-dimensional Arrays 2-2</a:t>
            </a:r>
            <a:endParaRPr/>
          </a:p>
        </p:txBody>
      </p:sp>
      <p:sp>
        <p:nvSpPr>
          <p:cNvPr id="361" name="Google Shape;361;p26"/>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76200" lvl="1" marL="685800" rtl="0" algn="l">
              <a:lnSpc>
                <a:spcPct val="90000"/>
              </a:lnSpc>
              <a:spcBef>
                <a:spcPts val="0"/>
              </a:spcBef>
              <a:spcAft>
                <a:spcPts val="0"/>
              </a:spcAft>
              <a:buSzPts val="1600"/>
              <a:buFont typeface="Noto Sans Symbols"/>
              <a:buNone/>
            </a:pPr>
            <a:r>
              <a:t/>
            </a:r>
            <a:endParaRPr sz="1600"/>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101600" lvl="2" marL="1143000" rtl="0" algn="l">
              <a:lnSpc>
                <a:spcPct val="90000"/>
              </a:lnSpc>
              <a:spcBef>
                <a:spcPts val="500"/>
              </a:spcBef>
              <a:spcAft>
                <a:spcPts val="0"/>
              </a:spcAft>
              <a:buSzPts val="1200"/>
              <a:buFont typeface="Noto Sans Symbols"/>
              <a:buNone/>
            </a:pPr>
            <a:r>
              <a:rPr lang="en-US" sz="1200">
                <a:latin typeface="Calibri"/>
                <a:ea typeface="Calibri"/>
                <a:cs typeface="Calibri"/>
                <a:sym typeface="Calibri"/>
              </a:rPr>
              <a:t>   </a:t>
            </a:r>
            <a:endParaRPr sz="1800"/>
          </a:p>
          <a:p>
            <a:pPr indent="0" lvl="0" marL="228600" rtl="0" algn="l">
              <a:lnSpc>
                <a:spcPct val="90000"/>
              </a:lnSpc>
              <a:spcBef>
                <a:spcPts val="1000"/>
              </a:spcBef>
              <a:spcAft>
                <a:spcPts val="0"/>
              </a:spcAft>
              <a:buSzPts val="1800"/>
              <a:buNone/>
            </a:pPr>
            <a:r>
              <a:t/>
            </a:r>
            <a:endParaRPr sz="1800"/>
          </a:p>
          <a:p>
            <a:pPr indent="0" lvl="0" marL="228600" rtl="0" algn="l">
              <a:lnSpc>
                <a:spcPct val="90000"/>
              </a:lnSpc>
              <a:spcBef>
                <a:spcPts val="1000"/>
              </a:spcBef>
              <a:spcAft>
                <a:spcPts val="0"/>
              </a:spcAft>
              <a:buSzPts val="1800"/>
              <a:buNone/>
            </a:pPr>
            <a:r>
              <a:t/>
            </a:r>
            <a:endParaRPr sz="1800"/>
          </a:p>
          <a:p>
            <a:pPr indent="0" lvl="0" marL="228600" rtl="0" algn="l">
              <a:lnSpc>
                <a:spcPct val="90000"/>
              </a:lnSpc>
              <a:spcBef>
                <a:spcPts val="1000"/>
              </a:spcBef>
              <a:spcAft>
                <a:spcPts val="0"/>
              </a:spcAft>
              <a:buSzPts val="1800"/>
              <a:buNone/>
            </a:pPr>
            <a:r>
              <a:t/>
            </a:r>
            <a:endParaRPr sz="1800"/>
          </a:p>
          <a:p>
            <a:pPr indent="-50800" lvl="0" marL="228600" rtl="0" algn="l">
              <a:lnSpc>
                <a:spcPct val="90000"/>
              </a:lnSpc>
              <a:spcBef>
                <a:spcPts val="1000"/>
              </a:spcBef>
              <a:spcAft>
                <a:spcPts val="0"/>
              </a:spcAft>
              <a:buSzPts val="1600"/>
              <a:buFont typeface="Noto Sans Symbols"/>
              <a:buNone/>
            </a:pPr>
            <a:r>
              <a:t/>
            </a:r>
            <a:endParaRPr sz="1600">
              <a:latin typeface="Courier New"/>
              <a:ea typeface="Courier New"/>
              <a:cs typeface="Courier New"/>
              <a:sym typeface="Courier New"/>
            </a:endParaRPr>
          </a:p>
          <a:p>
            <a:pPr indent="-50800" lvl="0" marL="228600" rtl="0" algn="l">
              <a:lnSpc>
                <a:spcPct val="90000"/>
              </a:lnSpc>
              <a:spcBef>
                <a:spcPts val="1000"/>
              </a:spcBef>
              <a:spcAft>
                <a:spcPts val="0"/>
              </a:spcAft>
              <a:buSzPts val="1800"/>
              <a:buFont typeface="Noto Sans Symbols"/>
              <a:buNone/>
            </a:pPr>
            <a:r>
              <a:t/>
            </a:r>
            <a:endParaRPr sz="1800"/>
          </a:p>
          <a:p>
            <a:pPr indent="0" lvl="0" marL="400050" rtl="0" algn="l">
              <a:lnSpc>
                <a:spcPct val="90000"/>
              </a:lnSpc>
              <a:spcBef>
                <a:spcPts val="1000"/>
              </a:spcBef>
              <a:spcAft>
                <a:spcPts val="0"/>
              </a:spcAft>
              <a:buSzPts val="2000"/>
              <a:buNone/>
            </a:pPr>
            <a:r>
              <a:t/>
            </a:r>
            <a:endParaRPr sz="2000"/>
          </a:p>
          <a:p>
            <a:pPr indent="0" lvl="0" marL="228600" rtl="0" algn="l">
              <a:lnSpc>
                <a:spcPct val="90000"/>
              </a:lnSpc>
              <a:spcBef>
                <a:spcPts val="1000"/>
              </a:spcBef>
              <a:spcAft>
                <a:spcPts val="0"/>
              </a:spcAft>
              <a:buSzPts val="2800"/>
              <a:buNone/>
            </a:pPr>
            <a:r>
              <a:t/>
            </a:r>
            <a:endParaRPr/>
          </a:p>
        </p:txBody>
      </p:sp>
      <p:sp>
        <p:nvSpPr>
          <p:cNvPr id="362" name="Google Shape;362;p26"/>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363" name="Google Shape;363;p26"/>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Noto Sans Symbols"/>
              <a:buNone/>
            </a:pPr>
            <a:r>
              <a:rPr b="0" i="0" lang="en-US" sz="1200" u="none" cap="none" strike="noStrike">
                <a:solidFill>
                  <a:schemeClr val="lt1"/>
                </a:solidFill>
                <a:latin typeface="Calibri"/>
                <a:ea typeface="Calibri"/>
                <a:cs typeface="Calibri"/>
                <a:sym typeface="Calibri"/>
              </a:rPr>
              <a:t>Building Applications Using C# / Session 5</a:t>
            </a:r>
            <a:endParaRPr b="0" i="0" sz="1200" u="none" cap="none" strike="noStrike">
              <a:solidFill>
                <a:schemeClr val="lt1"/>
              </a:solidFill>
              <a:latin typeface="Calibri"/>
              <a:ea typeface="Calibri"/>
              <a:cs typeface="Calibri"/>
              <a:sym typeface="Calibri"/>
            </a:endParaRPr>
          </a:p>
        </p:txBody>
      </p:sp>
      <p:sp>
        <p:nvSpPr>
          <p:cNvPr id="364" name="Google Shape;364;p26"/>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365" name="Google Shape;365;p26"/>
          <p:cNvSpPr txBox="1"/>
          <p:nvPr/>
        </p:nvSpPr>
        <p:spPr>
          <a:xfrm>
            <a:off x="1752600" y="976313"/>
            <a:ext cx="8763000" cy="4525962"/>
          </a:xfrm>
          <a:prstGeom prst="rect">
            <a:avLst/>
          </a:prstGeom>
          <a:noFill/>
          <a:ln>
            <a:noFill/>
          </a:ln>
        </p:spPr>
        <p:txBody>
          <a:bodyPr anchorCtr="0" anchor="t" bIns="45700" lIns="91425" spcFirstLastPara="1" rIns="91425" wrap="square" tIns="45700">
            <a:noAutofit/>
          </a:bodyPr>
          <a:lstStyle/>
          <a:p>
            <a:pPr indent="-342900" lvl="1" marL="342900" marR="0" rtl="0" algn="l">
              <a:lnSpc>
                <a:spcPct val="70000"/>
              </a:lnSpc>
              <a:spcBef>
                <a:spcPts val="0"/>
              </a:spcBef>
              <a:spcAft>
                <a:spcPts val="0"/>
              </a:spcAft>
              <a:buClr>
                <a:srgbClr val="004E4C"/>
              </a:buClr>
              <a:buSzPts val="1200"/>
              <a:buFont typeface="Noto Sans Symbols"/>
              <a:buChar char="◆"/>
            </a:pPr>
            <a:r>
              <a:rPr b="0" i="0" lang="en-US" sz="2400" u="none" cap="none" strike="noStrike">
                <a:solidFill>
                  <a:srgbClr val="000000"/>
                </a:solidFill>
                <a:latin typeface="Calibri"/>
                <a:ea typeface="Calibri"/>
                <a:cs typeface="Calibri"/>
                <a:sym typeface="Calibri"/>
              </a:rPr>
              <a:t>In this code:</a:t>
            </a:r>
            <a:endParaRPr/>
          </a:p>
          <a:p>
            <a:pPr indent="-285750" lvl="1" marL="742950" marR="0" rtl="0" algn="l">
              <a:lnSpc>
                <a:spcPct val="70000"/>
              </a:lnSpc>
              <a:spcBef>
                <a:spcPts val="400"/>
              </a:spcBef>
              <a:spcAft>
                <a:spcPts val="0"/>
              </a:spcAft>
              <a:buClr>
                <a:srgbClr val="006666"/>
              </a:buClr>
              <a:buSzPts val="1000"/>
              <a:buFont typeface="Noto Sans Symbols"/>
              <a:buChar char="🞛"/>
            </a:pPr>
            <a:r>
              <a:rPr b="0" i="0" lang="en-US" sz="2000" u="none" cap="none" strike="noStrike">
                <a:solidFill>
                  <a:srgbClr val="000000"/>
                </a:solidFill>
                <a:latin typeface="Calibri"/>
                <a:ea typeface="Calibri"/>
                <a:cs typeface="Calibri"/>
                <a:sym typeface="Calibri"/>
              </a:rPr>
              <a:t>A fixed-length array variable, </a:t>
            </a:r>
            <a:r>
              <a:rPr b="1" i="0" lang="en-US" sz="2000" u="none" cap="none" strike="noStrike">
                <a:solidFill>
                  <a:srgbClr val="000000"/>
                </a:solidFill>
                <a:latin typeface="Arial"/>
                <a:ea typeface="Arial"/>
                <a:cs typeface="Arial"/>
                <a:sym typeface="Arial"/>
              </a:rPr>
              <a:t>days</a:t>
            </a:r>
            <a:r>
              <a:rPr b="0" i="0" lang="en-US" sz="2000" u="none" cap="none" strike="noStrike">
                <a:solidFill>
                  <a:srgbClr val="000000"/>
                </a:solidFill>
                <a:latin typeface="Calibri"/>
                <a:ea typeface="Calibri"/>
                <a:cs typeface="Calibri"/>
                <a:sym typeface="Calibri"/>
              </a:rPr>
              <a:t>, of data type </a:t>
            </a:r>
            <a:r>
              <a:rPr b="0" i="0" lang="en-US" sz="2000" u="none" cap="none" strike="noStrike">
                <a:solidFill>
                  <a:srgbClr val="000000"/>
                </a:solidFill>
                <a:latin typeface="Arial"/>
                <a:ea typeface="Arial"/>
                <a:cs typeface="Arial"/>
                <a:sym typeface="Arial"/>
              </a:rPr>
              <a:t>string</a:t>
            </a:r>
            <a:r>
              <a:rPr b="0" i="0" lang="en-US" sz="2000" u="none" cap="none" strike="noStrike">
                <a:solidFill>
                  <a:srgbClr val="000000"/>
                </a:solidFill>
                <a:latin typeface="Calibri"/>
                <a:ea typeface="Calibri"/>
                <a:cs typeface="Calibri"/>
                <a:sym typeface="Calibri"/>
              </a:rPr>
              <a:t>, is declared to store the seven days of the week. </a:t>
            </a:r>
            <a:endParaRPr/>
          </a:p>
          <a:p>
            <a:pPr indent="-285750" lvl="1" marL="742950" marR="0" rtl="0" algn="l">
              <a:lnSpc>
                <a:spcPct val="70000"/>
              </a:lnSpc>
              <a:spcBef>
                <a:spcPts val="400"/>
              </a:spcBef>
              <a:spcAft>
                <a:spcPts val="0"/>
              </a:spcAft>
              <a:buClr>
                <a:srgbClr val="006666"/>
              </a:buClr>
              <a:buSzPts val="1000"/>
              <a:buFont typeface="Noto Sans Symbols"/>
              <a:buChar char="🞛"/>
            </a:pPr>
            <a:r>
              <a:rPr b="0" i="0" lang="en-US" sz="2000" u="none" cap="none" strike="noStrike">
                <a:solidFill>
                  <a:srgbClr val="000000"/>
                </a:solidFill>
                <a:latin typeface="Calibri"/>
                <a:ea typeface="Calibri"/>
                <a:cs typeface="Calibri"/>
                <a:sym typeface="Calibri"/>
              </a:rPr>
              <a:t>The days from Sunday to Saturday are stored in the index positions 0 to 6 of the array and are displayed on the console using the </a:t>
            </a:r>
            <a:r>
              <a:rPr b="0" i="0" lang="en-US" sz="2000" u="none" cap="none" strike="noStrike">
                <a:solidFill>
                  <a:srgbClr val="000000"/>
                </a:solidFill>
                <a:latin typeface="Arial"/>
                <a:ea typeface="Arial"/>
                <a:cs typeface="Arial"/>
                <a:sym typeface="Arial"/>
              </a:rPr>
              <a:t>Console.WriteLine()</a:t>
            </a:r>
            <a:r>
              <a:rPr b="0" i="0" lang="en-US" sz="2000" u="none" cap="none" strike="noStrike">
                <a:solidFill>
                  <a:srgbClr val="000000"/>
                </a:solidFill>
                <a:latin typeface="Calibri"/>
                <a:ea typeface="Calibri"/>
                <a:cs typeface="Calibri"/>
                <a:sym typeface="Calibri"/>
              </a:rPr>
              <a:t> method.</a:t>
            </a:r>
            <a:endParaRPr b="0" i="0" sz="20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342900" lvl="1" marL="342900" marR="0" rtl="0" algn="l">
              <a:lnSpc>
                <a:spcPct val="70000"/>
              </a:lnSpc>
              <a:spcBef>
                <a:spcPts val="480"/>
              </a:spcBef>
              <a:spcAft>
                <a:spcPts val="0"/>
              </a:spcAft>
              <a:buClr>
                <a:srgbClr val="004E4C"/>
              </a:buClr>
              <a:buSzPts val="1200"/>
              <a:buFont typeface="Noto Sans Symbols"/>
              <a:buChar char="◆"/>
            </a:pPr>
            <a:r>
              <a:rPr b="0" i="0" lang="en-US" sz="2400" u="none" cap="none" strike="noStrike">
                <a:solidFill>
                  <a:srgbClr val="000000"/>
                </a:solidFill>
                <a:latin typeface="Calibri"/>
                <a:ea typeface="Calibri"/>
                <a:cs typeface="Calibri"/>
                <a:sym typeface="Calibri"/>
              </a:rPr>
              <a:t>The following output displays the use of fixed arrays:</a:t>
            </a:r>
            <a:endParaRPr b="0" i="0" sz="2400" u="none" cap="none" strike="noStrike">
              <a:solidFill>
                <a:srgbClr val="000000"/>
              </a:solidFill>
              <a:latin typeface="Calibri"/>
              <a:ea typeface="Calibri"/>
              <a:cs typeface="Calibri"/>
              <a:sym typeface="Calibri"/>
            </a:endParaRPr>
          </a:p>
          <a:p>
            <a:pPr indent="-298450" lvl="1" marL="342900" marR="0" rtl="0" algn="l">
              <a:lnSpc>
                <a:spcPct val="70000"/>
              </a:lnSpc>
              <a:spcBef>
                <a:spcPts val="280"/>
              </a:spcBef>
              <a:spcAft>
                <a:spcPts val="0"/>
              </a:spcAft>
              <a:buClr>
                <a:srgbClr val="004E4C"/>
              </a:buClr>
              <a:buSzPts val="7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2" marL="800100" marR="0" rtl="0" algn="l">
              <a:lnSpc>
                <a:spcPct val="70000"/>
              </a:lnSpc>
              <a:spcBef>
                <a:spcPts val="280"/>
              </a:spcBef>
              <a:spcAft>
                <a:spcPts val="0"/>
              </a:spcAft>
              <a:buClr>
                <a:srgbClr val="10253F"/>
              </a:buClr>
              <a:buSzPts val="1400"/>
              <a:buFont typeface="Arial"/>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342900" marR="0" rtl="0" algn="l">
              <a:lnSpc>
                <a:spcPct val="7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241300" lvl="1" marL="342900" marR="0" rtl="0" algn="l">
              <a:lnSpc>
                <a:spcPct val="70000"/>
              </a:lnSpc>
              <a:spcBef>
                <a:spcPts val="320"/>
              </a:spcBef>
              <a:spcAft>
                <a:spcPts val="0"/>
              </a:spcAft>
              <a:buClr>
                <a:srgbClr val="10253F"/>
              </a:buClr>
              <a:buSzPts val="1600"/>
              <a:buFont typeface="Noto Sans Symbols"/>
              <a:buNone/>
            </a:pPr>
            <a:r>
              <a:t/>
            </a:r>
            <a:endParaRPr b="0" i="0" sz="16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800100" marR="0" rtl="0" algn="l">
              <a:lnSpc>
                <a:spcPct val="70000"/>
              </a:lnSpc>
              <a:spcBef>
                <a:spcPts val="280"/>
              </a:spcBef>
              <a:spcAft>
                <a:spcPts val="0"/>
              </a:spcAft>
              <a:buClr>
                <a:srgbClr val="10253F"/>
              </a:buClr>
              <a:buSzPts val="1400"/>
              <a:buFont typeface="Arial"/>
              <a:buNone/>
            </a:pPr>
            <a:r>
              <a:t/>
            </a:r>
            <a:endParaRPr b="0" i="0" sz="1400" u="none" cap="none" strike="noStrike">
              <a:solidFill>
                <a:srgbClr val="000000"/>
              </a:solidFill>
              <a:latin typeface="Arial"/>
              <a:ea typeface="Arial"/>
              <a:cs typeface="Arial"/>
              <a:sym typeface="Arial"/>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28600" lvl="2" marL="1143000" marR="0" rtl="0" algn="l">
              <a:lnSpc>
                <a:spcPct val="100000"/>
              </a:lnSpc>
              <a:spcBef>
                <a:spcPts val="240"/>
              </a:spcBef>
              <a:spcAft>
                <a:spcPts val="0"/>
              </a:spcAft>
              <a:buClr>
                <a:srgbClr val="10253F"/>
              </a:buClr>
              <a:buSzPts val="1200"/>
              <a:buFont typeface="Calibri"/>
              <a:buNone/>
            </a:pPr>
            <a:r>
              <a:rPr b="0" i="0" lang="en-US" sz="1200" u="none" cap="none" strike="noStrike">
                <a:solidFill>
                  <a:srgbClr val="000000"/>
                </a:solidFill>
                <a:latin typeface="Calibri"/>
                <a:ea typeface="Calibri"/>
                <a:cs typeface="Calibri"/>
                <a:sym typeface="Calibri"/>
              </a:rPr>
              <a:t>   </a:t>
            </a:r>
            <a:endParaRPr b="0" i="0" sz="1800" u="none" cap="none" strike="noStrike">
              <a:solidFill>
                <a:srgbClr val="000000"/>
              </a:solidFill>
              <a:latin typeface="Arial"/>
              <a:ea typeface="Arial"/>
              <a:cs typeface="Arial"/>
              <a:sym typeface="Arial"/>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215900" lvl="0" marL="400050" marR="0" rtl="0" algn="l">
              <a:lnSpc>
                <a:spcPct val="10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139700" lvl="0" marL="342900" marR="0" rtl="0" algn="l">
              <a:lnSpc>
                <a:spcPct val="100000"/>
              </a:lnSpc>
              <a:spcBef>
                <a:spcPts val="640"/>
              </a:spcBef>
              <a:spcAft>
                <a:spcPts val="0"/>
              </a:spcAft>
              <a:buClr>
                <a:srgbClr val="10253F"/>
              </a:buClr>
              <a:buSzPts val="3200"/>
              <a:buFont typeface="Noto Sans Symbols"/>
              <a:buNone/>
            </a:pPr>
            <a:r>
              <a:t/>
            </a:r>
            <a:endParaRPr b="0" i="0" sz="3200" u="none" cap="none" strike="noStrike">
              <a:solidFill>
                <a:srgbClr val="000000"/>
              </a:solidFill>
              <a:latin typeface="Arial"/>
              <a:ea typeface="Arial"/>
              <a:cs typeface="Arial"/>
              <a:sym typeface="Arial"/>
            </a:endParaRPr>
          </a:p>
        </p:txBody>
      </p:sp>
      <p:sp>
        <p:nvSpPr>
          <p:cNvPr id="366" name="Google Shape;366;p26"/>
          <p:cNvSpPr txBox="1"/>
          <p:nvPr/>
        </p:nvSpPr>
        <p:spPr>
          <a:xfrm>
            <a:off x="2209800" y="2971801"/>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Output</a:t>
            </a:r>
            <a:endParaRPr/>
          </a:p>
        </p:txBody>
      </p:sp>
      <p:pic>
        <p:nvPicPr>
          <p:cNvPr id="367" name="Google Shape;367;p26"/>
          <p:cNvPicPr preferRelativeResize="0"/>
          <p:nvPr/>
        </p:nvPicPr>
        <p:blipFill rotWithShape="1">
          <a:blip r:embed="rId3">
            <a:alphaModFix/>
          </a:blip>
          <a:srcRect b="0" l="0" r="0" t="0"/>
          <a:stretch/>
        </p:blipFill>
        <p:spPr>
          <a:xfrm>
            <a:off x="2209801" y="3810000"/>
            <a:ext cx="4638675" cy="177323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27"/>
          <p:cNvSpPr txBox="1"/>
          <p:nvPr>
            <p:ph type="title"/>
          </p:nvPr>
        </p:nvSpPr>
        <p:spPr>
          <a:xfrm>
            <a:off x="30481" y="20321"/>
            <a:ext cx="12115798" cy="68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n-US"/>
              <a:t>Array References 1-2</a:t>
            </a:r>
            <a:endParaRPr/>
          </a:p>
        </p:txBody>
      </p:sp>
      <p:sp>
        <p:nvSpPr>
          <p:cNvPr id="374" name="Google Shape;374;p27"/>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76200" lvl="1" marL="685800" rtl="0" algn="l">
              <a:lnSpc>
                <a:spcPct val="90000"/>
              </a:lnSpc>
              <a:spcBef>
                <a:spcPts val="0"/>
              </a:spcBef>
              <a:spcAft>
                <a:spcPts val="0"/>
              </a:spcAft>
              <a:buSzPts val="1600"/>
              <a:buFont typeface="Noto Sans Symbols"/>
              <a:buNone/>
            </a:pPr>
            <a:r>
              <a:t/>
            </a:r>
            <a:endParaRPr sz="1600"/>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101600" lvl="2" marL="1143000" rtl="0" algn="l">
              <a:lnSpc>
                <a:spcPct val="90000"/>
              </a:lnSpc>
              <a:spcBef>
                <a:spcPts val="500"/>
              </a:spcBef>
              <a:spcAft>
                <a:spcPts val="0"/>
              </a:spcAft>
              <a:buSzPts val="1200"/>
              <a:buFont typeface="Noto Sans Symbols"/>
              <a:buNone/>
            </a:pPr>
            <a:r>
              <a:rPr lang="en-US" sz="1200">
                <a:latin typeface="Calibri"/>
                <a:ea typeface="Calibri"/>
                <a:cs typeface="Calibri"/>
                <a:sym typeface="Calibri"/>
              </a:rPr>
              <a:t>   </a:t>
            </a:r>
            <a:endParaRPr sz="1800"/>
          </a:p>
          <a:p>
            <a:pPr indent="0" lvl="0" marL="228600" rtl="0" algn="l">
              <a:lnSpc>
                <a:spcPct val="90000"/>
              </a:lnSpc>
              <a:spcBef>
                <a:spcPts val="1000"/>
              </a:spcBef>
              <a:spcAft>
                <a:spcPts val="0"/>
              </a:spcAft>
              <a:buSzPts val="1800"/>
              <a:buNone/>
            </a:pPr>
            <a:r>
              <a:t/>
            </a:r>
            <a:endParaRPr sz="1800"/>
          </a:p>
          <a:p>
            <a:pPr indent="0" lvl="0" marL="228600" rtl="0" algn="l">
              <a:lnSpc>
                <a:spcPct val="90000"/>
              </a:lnSpc>
              <a:spcBef>
                <a:spcPts val="1000"/>
              </a:spcBef>
              <a:spcAft>
                <a:spcPts val="0"/>
              </a:spcAft>
              <a:buSzPts val="1800"/>
              <a:buNone/>
            </a:pPr>
            <a:r>
              <a:t/>
            </a:r>
            <a:endParaRPr sz="1800"/>
          </a:p>
          <a:p>
            <a:pPr indent="0" lvl="0" marL="228600" rtl="0" algn="l">
              <a:lnSpc>
                <a:spcPct val="90000"/>
              </a:lnSpc>
              <a:spcBef>
                <a:spcPts val="1000"/>
              </a:spcBef>
              <a:spcAft>
                <a:spcPts val="0"/>
              </a:spcAft>
              <a:buSzPts val="1800"/>
              <a:buNone/>
            </a:pPr>
            <a:r>
              <a:t/>
            </a:r>
            <a:endParaRPr sz="1800"/>
          </a:p>
          <a:p>
            <a:pPr indent="-50800" lvl="0" marL="228600" rtl="0" algn="l">
              <a:lnSpc>
                <a:spcPct val="90000"/>
              </a:lnSpc>
              <a:spcBef>
                <a:spcPts val="1000"/>
              </a:spcBef>
              <a:spcAft>
                <a:spcPts val="0"/>
              </a:spcAft>
              <a:buSzPts val="1600"/>
              <a:buFont typeface="Noto Sans Symbols"/>
              <a:buNone/>
            </a:pPr>
            <a:r>
              <a:t/>
            </a:r>
            <a:endParaRPr sz="1600">
              <a:latin typeface="Courier New"/>
              <a:ea typeface="Courier New"/>
              <a:cs typeface="Courier New"/>
              <a:sym typeface="Courier New"/>
            </a:endParaRPr>
          </a:p>
          <a:p>
            <a:pPr indent="-50800" lvl="0" marL="228600" rtl="0" algn="l">
              <a:lnSpc>
                <a:spcPct val="90000"/>
              </a:lnSpc>
              <a:spcBef>
                <a:spcPts val="1000"/>
              </a:spcBef>
              <a:spcAft>
                <a:spcPts val="0"/>
              </a:spcAft>
              <a:buSzPts val="1800"/>
              <a:buFont typeface="Noto Sans Symbols"/>
              <a:buNone/>
            </a:pPr>
            <a:r>
              <a:t/>
            </a:r>
            <a:endParaRPr sz="1800"/>
          </a:p>
          <a:p>
            <a:pPr indent="0" lvl="0" marL="400050" rtl="0" algn="l">
              <a:lnSpc>
                <a:spcPct val="90000"/>
              </a:lnSpc>
              <a:spcBef>
                <a:spcPts val="1000"/>
              </a:spcBef>
              <a:spcAft>
                <a:spcPts val="0"/>
              </a:spcAft>
              <a:buSzPts val="2000"/>
              <a:buNone/>
            </a:pPr>
            <a:r>
              <a:t/>
            </a:r>
            <a:endParaRPr sz="2000"/>
          </a:p>
          <a:p>
            <a:pPr indent="0" lvl="0" marL="228600" rtl="0" algn="l">
              <a:lnSpc>
                <a:spcPct val="90000"/>
              </a:lnSpc>
              <a:spcBef>
                <a:spcPts val="1000"/>
              </a:spcBef>
              <a:spcAft>
                <a:spcPts val="0"/>
              </a:spcAft>
              <a:buSzPts val="2800"/>
              <a:buNone/>
            </a:pPr>
            <a:r>
              <a:t/>
            </a:r>
            <a:endParaRPr/>
          </a:p>
        </p:txBody>
      </p:sp>
      <p:sp>
        <p:nvSpPr>
          <p:cNvPr id="375" name="Google Shape;375;p27"/>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376" name="Google Shape;376;p27"/>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Noto Sans Symbols"/>
              <a:buNone/>
            </a:pPr>
            <a:r>
              <a:rPr b="0" i="0" lang="en-US" sz="1200" u="none" cap="none" strike="noStrike">
                <a:solidFill>
                  <a:schemeClr val="lt1"/>
                </a:solidFill>
                <a:latin typeface="Calibri"/>
                <a:ea typeface="Calibri"/>
                <a:cs typeface="Calibri"/>
                <a:sym typeface="Calibri"/>
              </a:rPr>
              <a:t>Building Applications Using C# / Session 5</a:t>
            </a:r>
            <a:endParaRPr b="0" i="0" sz="1200" u="none" cap="none" strike="noStrike">
              <a:solidFill>
                <a:schemeClr val="lt1"/>
              </a:solidFill>
              <a:latin typeface="Calibri"/>
              <a:ea typeface="Calibri"/>
              <a:cs typeface="Calibri"/>
              <a:sym typeface="Calibri"/>
            </a:endParaRPr>
          </a:p>
        </p:txBody>
      </p:sp>
      <p:sp>
        <p:nvSpPr>
          <p:cNvPr id="377" name="Google Shape;377;p27"/>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378" name="Google Shape;378;p27"/>
          <p:cNvSpPr txBox="1"/>
          <p:nvPr/>
        </p:nvSpPr>
        <p:spPr>
          <a:xfrm>
            <a:off x="1752600" y="976313"/>
            <a:ext cx="8229600" cy="4525962"/>
          </a:xfrm>
          <a:prstGeom prst="rect">
            <a:avLst/>
          </a:prstGeom>
          <a:noFill/>
          <a:ln>
            <a:noFill/>
          </a:ln>
        </p:spPr>
        <p:txBody>
          <a:bodyPr anchorCtr="0" anchor="t" bIns="45700" lIns="91425" spcFirstLastPara="1" rIns="91425" wrap="square" tIns="45700">
            <a:noAutofit/>
          </a:bodyPr>
          <a:lstStyle/>
          <a:p>
            <a:pPr indent="-342900" lvl="1" marL="342900" marR="0" rtl="0" algn="l">
              <a:lnSpc>
                <a:spcPct val="70000"/>
              </a:lnSpc>
              <a:spcBef>
                <a:spcPts val="0"/>
              </a:spcBef>
              <a:spcAft>
                <a:spcPts val="0"/>
              </a:spcAft>
              <a:buClr>
                <a:srgbClr val="004E4C"/>
              </a:buClr>
              <a:buSzPts val="1200"/>
              <a:buFont typeface="Noto Sans Symbols"/>
              <a:buChar char="◆"/>
            </a:pPr>
            <a:r>
              <a:rPr b="0" i="0" lang="en-US" sz="2400" u="none" cap="none" strike="noStrike">
                <a:solidFill>
                  <a:srgbClr val="000000"/>
                </a:solidFill>
                <a:latin typeface="Calibri"/>
                <a:ea typeface="Calibri"/>
                <a:cs typeface="Calibri"/>
                <a:sym typeface="Calibri"/>
              </a:rPr>
              <a:t>An array variable can be referenced by another array variable (referring variable). </a:t>
            </a:r>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342900" lvl="1" marL="342900" marR="0" rtl="0" algn="l">
              <a:lnSpc>
                <a:spcPct val="70000"/>
              </a:lnSpc>
              <a:spcBef>
                <a:spcPts val="480"/>
              </a:spcBef>
              <a:spcAft>
                <a:spcPts val="0"/>
              </a:spcAft>
              <a:buClr>
                <a:srgbClr val="004E4C"/>
              </a:buClr>
              <a:buSzPts val="1200"/>
              <a:buFont typeface="Noto Sans Symbols"/>
              <a:buChar char="◆"/>
            </a:pPr>
            <a:r>
              <a:rPr b="0" i="0" lang="en-US" sz="2400" u="none" cap="none" strike="noStrike">
                <a:solidFill>
                  <a:srgbClr val="000000"/>
                </a:solidFill>
                <a:latin typeface="Calibri"/>
                <a:ea typeface="Calibri"/>
                <a:cs typeface="Calibri"/>
                <a:sym typeface="Calibri"/>
              </a:rPr>
              <a:t>While referring, the referring array variable refers to the values of the referenced array variable.</a:t>
            </a:r>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342900" lvl="1" marL="342900" marR="0" rtl="0" algn="l">
              <a:lnSpc>
                <a:spcPct val="70000"/>
              </a:lnSpc>
              <a:spcBef>
                <a:spcPts val="480"/>
              </a:spcBef>
              <a:spcAft>
                <a:spcPts val="0"/>
              </a:spcAft>
              <a:buClr>
                <a:srgbClr val="004E4C"/>
              </a:buClr>
              <a:buSzPts val="1200"/>
              <a:buFont typeface="Noto Sans Symbols"/>
              <a:buChar char="◆"/>
            </a:pPr>
            <a:r>
              <a:rPr b="0" i="0" lang="en-US" sz="2400" u="none" cap="none" strike="noStrike">
                <a:solidFill>
                  <a:srgbClr val="000000"/>
                </a:solidFill>
                <a:latin typeface="Calibri"/>
                <a:ea typeface="Calibri"/>
                <a:cs typeface="Calibri"/>
                <a:sym typeface="Calibri"/>
              </a:rPr>
              <a:t>The following code demonstrates the use of array references:</a:t>
            </a:r>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342900" marR="0" rtl="0" algn="l">
              <a:lnSpc>
                <a:spcPct val="7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2" marL="800100" marR="0" rtl="0" algn="l">
              <a:lnSpc>
                <a:spcPct val="70000"/>
              </a:lnSpc>
              <a:spcBef>
                <a:spcPts val="280"/>
              </a:spcBef>
              <a:spcAft>
                <a:spcPts val="0"/>
              </a:spcAft>
              <a:buClr>
                <a:srgbClr val="10253F"/>
              </a:buClr>
              <a:buSzPts val="1400"/>
              <a:buFont typeface="Arial"/>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342900" marR="0" rtl="0" algn="l">
              <a:lnSpc>
                <a:spcPct val="7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241300" lvl="1" marL="342900" marR="0" rtl="0" algn="l">
              <a:lnSpc>
                <a:spcPct val="70000"/>
              </a:lnSpc>
              <a:spcBef>
                <a:spcPts val="320"/>
              </a:spcBef>
              <a:spcAft>
                <a:spcPts val="0"/>
              </a:spcAft>
              <a:buClr>
                <a:srgbClr val="10253F"/>
              </a:buClr>
              <a:buSzPts val="1600"/>
              <a:buFont typeface="Noto Sans Symbols"/>
              <a:buNone/>
            </a:pPr>
            <a:r>
              <a:t/>
            </a:r>
            <a:endParaRPr b="0" i="0" sz="16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800100" marR="0" rtl="0" algn="l">
              <a:lnSpc>
                <a:spcPct val="70000"/>
              </a:lnSpc>
              <a:spcBef>
                <a:spcPts val="280"/>
              </a:spcBef>
              <a:spcAft>
                <a:spcPts val="0"/>
              </a:spcAft>
              <a:buClr>
                <a:srgbClr val="10253F"/>
              </a:buClr>
              <a:buSzPts val="1400"/>
              <a:buFont typeface="Arial"/>
              <a:buNone/>
            </a:pPr>
            <a:r>
              <a:t/>
            </a:r>
            <a:endParaRPr b="0" i="0" sz="1400" u="none" cap="none" strike="noStrike">
              <a:solidFill>
                <a:srgbClr val="000000"/>
              </a:solidFill>
              <a:latin typeface="Arial"/>
              <a:ea typeface="Arial"/>
              <a:cs typeface="Arial"/>
              <a:sym typeface="Arial"/>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28600" lvl="2" marL="1143000" marR="0" rtl="0" algn="l">
              <a:lnSpc>
                <a:spcPct val="100000"/>
              </a:lnSpc>
              <a:spcBef>
                <a:spcPts val="240"/>
              </a:spcBef>
              <a:spcAft>
                <a:spcPts val="0"/>
              </a:spcAft>
              <a:buClr>
                <a:srgbClr val="10253F"/>
              </a:buClr>
              <a:buSzPts val="1200"/>
              <a:buFont typeface="Calibri"/>
              <a:buNone/>
            </a:pPr>
            <a:r>
              <a:rPr b="0" i="0" lang="en-US" sz="1200" u="none" cap="none" strike="noStrike">
                <a:solidFill>
                  <a:srgbClr val="000000"/>
                </a:solidFill>
                <a:latin typeface="Calibri"/>
                <a:ea typeface="Calibri"/>
                <a:cs typeface="Calibri"/>
                <a:sym typeface="Calibri"/>
              </a:rPr>
              <a:t>   </a:t>
            </a:r>
            <a:endParaRPr b="0" i="0" sz="1800" u="none" cap="none" strike="noStrike">
              <a:solidFill>
                <a:srgbClr val="000000"/>
              </a:solidFill>
              <a:latin typeface="Arial"/>
              <a:ea typeface="Arial"/>
              <a:cs typeface="Arial"/>
              <a:sym typeface="Arial"/>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215900" lvl="0" marL="400050" marR="0" rtl="0" algn="l">
              <a:lnSpc>
                <a:spcPct val="10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139700" lvl="0" marL="342900" marR="0" rtl="0" algn="l">
              <a:lnSpc>
                <a:spcPct val="100000"/>
              </a:lnSpc>
              <a:spcBef>
                <a:spcPts val="640"/>
              </a:spcBef>
              <a:spcAft>
                <a:spcPts val="0"/>
              </a:spcAft>
              <a:buClr>
                <a:srgbClr val="10253F"/>
              </a:buClr>
              <a:buSzPts val="3200"/>
              <a:buFont typeface="Noto Sans Symbols"/>
              <a:buNone/>
            </a:pPr>
            <a:r>
              <a:t/>
            </a:r>
            <a:endParaRPr b="0" i="0" sz="3200" u="none" cap="none" strike="noStrike">
              <a:solidFill>
                <a:srgbClr val="000000"/>
              </a:solidFill>
              <a:latin typeface="Arial"/>
              <a:ea typeface="Arial"/>
              <a:cs typeface="Arial"/>
              <a:sym typeface="Arial"/>
            </a:endParaRPr>
          </a:p>
        </p:txBody>
      </p:sp>
      <p:sp>
        <p:nvSpPr>
          <p:cNvPr id="379" name="Google Shape;379;p27"/>
          <p:cNvSpPr/>
          <p:nvPr/>
        </p:nvSpPr>
        <p:spPr>
          <a:xfrm>
            <a:off x="2209800" y="3200400"/>
            <a:ext cx="8001000" cy="32766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using </a:t>
            </a:r>
            <a:endParaRPr/>
          </a:p>
          <a:p>
            <a:pPr indent="0" lvl="0" marL="0" marR="0" rtl="0" algn="l">
              <a:lnSpc>
                <a:spcPct val="92083"/>
              </a:lnSpc>
              <a:spcBef>
                <a:spcPts val="20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using System;</a:t>
            </a:r>
            <a:endParaRPr b="0" i="0" sz="1200" u="none" cap="none" strike="noStrike">
              <a:solidFill>
                <a:srgbClr val="000000"/>
              </a:solidFill>
              <a:latin typeface="Calibri"/>
              <a:ea typeface="Calibri"/>
              <a:cs typeface="Calibri"/>
              <a:sym typeface="Calibri"/>
            </a:endParaRPr>
          </a:p>
          <a:p>
            <a:pPr indent="0" lvl="0" marL="0" marR="0" rtl="0" algn="l">
              <a:lnSpc>
                <a:spcPct val="92083"/>
              </a:lnSpc>
              <a:spcBef>
                <a:spcPts val="20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classStudentReferences</a:t>
            </a:r>
            <a:endParaRPr b="0" i="0" sz="1200" u="none" cap="none" strike="noStrike">
              <a:solidFill>
                <a:srgbClr val="000000"/>
              </a:solidFill>
              <a:latin typeface="Calibri"/>
              <a:ea typeface="Calibri"/>
              <a:cs typeface="Calibri"/>
              <a:sym typeface="Calibri"/>
            </a:endParaRPr>
          </a:p>
          <a:p>
            <a:pPr indent="0" lvl="0" marL="0" marR="0" rtl="0" algn="l">
              <a:lnSpc>
                <a:spcPct val="92083"/>
              </a:lnSpc>
              <a:spcBef>
                <a:spcPts val="20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 </a:t>
            </a:r>
            <a:endParaRPr b="0" i="0" sz="1200" u="none" cap="none" strike="noStrike">
              <a:solidFill>
                <a:srgbClr val="000000"/>
              </a:solidFill>
              <a:latin typeface="Calibri"/>
              <a:ea typeface="Calibri"/>
              <a:cs typeface="Calibri"/>
              <a:sym typeface="Calibri"/>
            </a:endParaRPr>
          </a:p>
          <a:p>
            <a:pPr indent="400050" lvl="0" marL="0" marR="0" rtl="0" algn="l">
              <a:lnSpc>
                <a:spcPct val="92083"/>
              </a:lnSpc>
              <a:spcBef>
                <a:spcPts val="20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public static void Main() </a:t>
            </a:r>
            <a:endParaRPr b="0" i="0" sz="1200" u="none" cap="none" strike="noStrike">
              <a:solidFill>
                <a:srgbClr val="000000"/>
              </a:solidFill>
              <a:latin typeface="Calibri"/>
              <a:ea typeface="Calibri"/>
              <a:cs typeface="Calibri"/>
              <a:sym typeface="Calibri"/>
            </a:endParaRPr>
          </a:p>
          <a:p>
            <a:pPr indent="400050" lvl="0" marL="0" marR="0" rtl="0" algn="l">
              <a:lnSpc>
                <a:spcPct val="92083"/>
              </a:lnSpc>
              <a:spcBef>
                <a:spcPts val="20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 </a:t>
            </a:r>
            <a:endParaRPr b="0" i="0" sz="1200" u="none" cap="none" strike="noStrike">
              <a:solidFill>
                <a:srgbClr val="000000"/>
              </a:solidFill>
              <a:latin typeface="Calibri"/>
              <a:ea typeface="Calibri"/>
              <a:cs typeface="Calibri"/>
              <a:sym typeface="Calibri"/>
            </a:endParaRPr>
          </a:p>
          <a:p>
            <a:pPr indent="400050" lvl="0" marL="0" marR="0" rtl="0" algn="l">
              <a:lnSpc>
                <a:spcPct val="92083"/>
              </a:lnSpc>
              <a:spcBef>
                <a:spcPts val="20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string[] classOne = { "Allan", "Chris", "Monica" }; </a:t>
            </a:r>
            <a:endParaRPr b="0" i="0" sz="1200" u="none" cap="none" strike="noStrike">
              <a:solidFill>
                <a:srgbClr val="000000"/>
              </a:solidFill>
              <a:latin typeface="Calibri"/>
              <a:ea typeface="Calibri"/>
              <a:cs typeface="Calibri"/>
              <a:sym typeface="Calibri"/>
            </a:endParaRPr>
          </a:p>
          <a:p>
            <a:pPr indent="400050" lvl="0" marL="0" marR="0" rtl="0" algn="l">
              <a:lnSpc>
                <a:spcPct val="92083"/>
              </a:lnSpc>
              <a:spcBef>
                <a:spcPts val="20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string[] classTwo = { "Katie", "Niel", "Mark"}; </a:t>
            </a:r>
            <a:endParaRPr b="0" i="0" sz="1200" u="none" cap="none" strike="noStrike">
              <a:solidFill>
                <a:srgbClr val="000000"/>
              </a:solidFill>
              <a:latin typeface="Calibri"/>
              <a:ea typeface="Calibri"/>
              <a:cs typeface="Calibri"/>
              <a:sym typeface="Calibri"/>
            </a:endParaRPr>
          </a:p>
          <a:p>
            <a:pPr indent="400050" lvl="0" marL="0" marR="0" rtl="0" algn="l">
              <a:lnSpc>
                <a:spcPct val="92083"/>
              </a:lnSpc>
              <a:spcBef>
                <a:spcPts val="20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Console.WriteLine("Students of Class I:\tStudents of Class II"); </a:t>
            </a:r>
            <a:endParaRPr b="0" i="0" sz="1200" u="none" cap="none" strike="noStrike">
              <a:solidFill>
                <a:srgbClr val="000000"/>
              </a:solidFill>
              <a:latin typeface="Calibri"/>
              <a:ea typeface="Calibri"/>
              <a:cs typeface="Calibri"/>
              <a:sym typeface="Calibri"/>
            </a:endParaRPr>
          </a:p>
          <a:p>
            <a:pPr indent="400050" lvl="0" marL="0" marR="0" rtl="0" algn="l">
              <a:lnSpc>
                <a:spcPct val="92083"/>
              </a:lnSpc>
              <a:spcBef>
                <a:spcPts val="20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for (int i = 0; i&lt; 3; i++) </a:t>
            </a:r>
            <a:endParaRPr b="0" i="0" sz="1200" u="none" cap="none" strike="noStrike">
              <a:solidFill>
                <a:srgbClr val="000000"/>
              </a:solidFill>
              <a:latin typeface="Calibri"/>
              <a:ea typeface="Calibri"/>
              <a:cs typeface="Calibri"/>
              <a:sym typeface="Calibri"/>
            </a:endParaRPr>
          </a:p>
          <a:p>
            <a:pPr indent="400050" lvl="0" marL="0" marR="0" rtl="0" algn="l">
              <a:lnSpc>
                <a:spcPct val="92083"/>
              </a:lnSpc>
              <a:spcBef>
                <a:spcPts val="20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 </a:t>
            </a:r>
            <a:endParaRPr b="0" i="0" sz="1200" u="none" cap="none" strike="noStrike">
              <a:solidFill>
                <a:srgbClr val="000000"/>
              </a:solidFill>
              <a:latin typeface="Calibri"/>
              <a:ea typeface="Calibri"/>
              <a:cs typeface="Calibri"/>
              <a:sym typeface="Calibri"/>
            </a:endParaRPr>
          </a:p>
          <a:p>
            <a:pPr indent="571500" lvl="0" marL="0" marR="0" rtl="0" algn="l">
              <a:lnSpc>
                <a:spcPct val="92083"/>
              </a:lnSpc>
              <a:spcBef>
                <a:spcPts val="20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Console.WriteLine(classOne[i] + "\t\t\t" + classTwo[i]); </a:t>
            </a:r>
            <a:endParaRPr b="0" i="0" sz="1200" u="none" cap="none" strike="noStrike">
              <a:solidFill>
                <a:srgbClr val="000000"/>
              </a:solidFill>
              <a:latin typeface="Calibri"/>
              <a:ea typeface="Calibri"/>
              <a:cs typeface="Calibri"/>
              <a:sym typeface="Calibri"/>
            </a:endParaRPr>
          </a:p>
          <a:p>
            <a:pPr indent="400050" lvl="0" marL="0" marR="0" rtl="0" algn="l">
              <a:lnSpc>
                <a:spcPct val="115000"/>
              </a:lnSpc>
              <a:spcBef>
                <a:spcPts val="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a:t>
            </a:r>
            <a:endParaRPr b="0" i="0" sz="1200" u="none" cap="none" strike="noStrike">
              <a:solidFill>
                <a:srgbClr val="000000"/>
              </a:solidFill>
              <a:latin typeface="Calibri"/>
              <a:ea typeface="Calibri"/>
              <a:cs typeface="Calibri"/>
              <a:sym typeface="Calibri"/>
            </a:endParaRPr>
          </a:p>
          <a:p>
            <a:pPr indent="400050" lvl="0" marL="0" marR="0" rtl="0" algn="l">
              <a:lnSpc>
                <a:spcPct val="92083"/>
              </a:lnSpc>
              <a:spcBef>
                <a:spcPts val="120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classTwo = classOne; </a:t>
            </a:r>
            <a:endParaRPr b="0" i="0" sz="1200" u="none" cap="none" strike="noStrike">
              <a:solidFill>
                <a:srgbClr val="000000"/>
              </a:solidFill>
              <a:latin typeface="Calibri"/>
              <a:ea typeface="Calibri"/>
              <a:cs typeface="Calibri"/>
              <a:sym typeface="Calibri"/>
            </a:endParaRPr>
          </a:p>
          <a:p>
            <a:pPr indent="400050" lvl="0" marL="0" marR="0" rtl="0" algn="l">
              <a:lnSpc>
                <a:spcPct val="92083"/>
              </a:lnSpc>
              <a:spcBef>
                <a:spcPts val="20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Console.WriteLine("\nStudents of Class II after referencing </a:t>
            </a:r>
            <a:endParaRPr b="0" i="0" sz="1200" u="none" cap="none" strike="noStrike">
              <a:solidFill>
                <a:srgbClr val="000000"/>
              </a:solidFill>
              <a:latin typeface="Calibri"/>
              <a:ea typeface="Calibri"/>
              <a:cs typeface="Calibri"/>
              <a:sym typeface="Calibri"/>
            </a:endParaRPr>
          </a:p>
          <a:p>
            <a:pPr indent="400050" lvl="0" marL="0" marR="0" rtl="0" algn="l">
              <a:lnSpc>
                <a:spcPct val="92083"/>
              </a:lnSpc>
              <a:spcBef>
                <a:spcPts val="20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Class I:"); </a:t>
            </a:r>
            <a:endParaRPr b="0" i="0" sz="1200" u="none" cap="none" strike="noStrike">
              <a:solidFill>
                <a:srgbClr val="000000"/>
              </a:solidFill>
              <a:latin typeface="Calibri"/>
              <a:ea typeface="Calibri"/>
              <a:cs typeface="Calibri"/>
              <a:sym typeface="Calibri"/>
            </a:endParaRPr>
          </a:p>
          <a:p>
            <a:pPr indent="400050" lvl="0" marL="0" marR="0" rtl="0" algn="l">
              <a:lnSpc>
                <a:spcPct val="92083"/>
              </a:lnSpc>
              <a:spcBef>
                <a:spcPts val="20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for (int i = 0; i&lt; 3; i++) </a:t>
            </a:r>
            <a:endParaRPr b="0" i="0" sz="1200" u="none" cap="none" strike="noStrike">
              <a:solidFill>
                <a:srgbClr val="000000"/>
              </a:solidFill>
              <a:latin typeface="Calibri"/>
              <a:ea typeface="Calibri"/>
              <a:cs typeface="Calibri"/>
              <a:sym typeface="Calibri"/>
            </a:endParaRPr>
          </a:p>
          <a:p>
            <a:pPr indent="400050" lvl="0" marL="0" marR="0" rtl="0" algn="l">
              <a:lnSpc>
                <a:spcPct val="92083"/>
              </a:lnSpc>
              <a:spcBef>
                <a:spcPts val="20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 </a:t>
            </a:r>
            <a:endParaRPr b="0" i="0" sz="1200" u="none" cap="none" strike="noStrike">
              <a:solidFill>
                <a:srgbClr val="000000"/>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28"/>
          <p:cNvSpPr txBox="1"/>
          <p:nvPr>
            <p:ph type="title"/>
          </p:nvPr>
        </p:nvSpPr>
        <p:spPr>
          <a:xfrm>
            <a:off x="30481" y="20321"/>
            <a:ext cx="12115798" cy="68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n-US"/>
              <a:t>Array References 2-2</a:t>
            </a:r>
            <a:endParaRPr/>
          </a:p>
        </p:txBody>
      </p:sp>
      <p:sp>
        <p:nvSpPr>
          <p:cNvPr id="386" name="Google Shape;386;p28"/>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76200" lvl="1" marL="685800" rtl="0" algn="l">
              <a:lnSpc>
                <a:spcPct val="90000"/>
              </a:lnSpc>
              <a:spcBef>
                <a:spcPts val="0"/>
              </a:spcBef>
              <a:spcAft>
                <a:spcPts val="0"/>
              </a:spcAft>
              <a:buSzPts val="1600"/>
              <a:buFont typeface="Noto Sans Symbols"/>
              <a:buNone/>
            </a:pPr>
            <a:r>
              <a:t/>
            </a:r>
            <a:endParaRPr sz="1600"/>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101600" lvl="2" marL="1143000" rtl="0" algn="l">
              <a:lnSpc>
                <a:spcPct val="90000"/>
              </a:lnSpc>
              <a:spcBef>
                <a:spcPts val="500"/>
              </a:spcBef>
              <a:spcAft>
                <a:spcPts val="0"/>
              </a:spcAft>
              <a:buSzPts val="1200"/>
              <a:buFont typeface="Noto Sans Symbols"/>
              <a:buNone/>
            </a:pPr>
            <a:r>
              <a:rPr lang="en-US" sz="1200">
                <a:latin typeface="Calibri"/>
                <a:ea typeface="Calibri"/>
                <a:cs typeface="Calibri"/>
                <a:sym typeface="Calibri"/>
              </a:rPr>
              <a:t>   </a:t>
            </a:r>
            <a:endParaRPr sz="1800"/>
          </a:p>
          <a:p>
            <a:pPr indent="0" lvl="0" marL="228600" rtl="0" algn="l">
              <a:lnSpc>
                <a:spcPct val="90000"/>
              </a:lnSpc>
              <a:spcBef>
                <a:spcPts val="1000"/>
              </a:spcBef>
              <a:spcAft>
                <a:spcPts val="0"/>
              </a:spcAft>
              <a:buSzPts val="1800"/>
              <a:buNone/>
            </a:pPr>
            <a:r>
              <a:t/>
            </a:r>
            <a:endParaRPr sz="1800"/>
          </a:p>
          <a:p>
            <a:pPr indent="0" lvl="0" marL="228600" rtl="0" algn="l">
              <a:lnSpc>
                <a:spcPct val="90000"/>
              </a:lnSpc>
              <a:spcBef>
                <a:spcPts val="1000"/>
              </a:spcBef>
              <a:spcAft>
                <a:spcPts val="0"/>
              </a:spcAft>
              <a:buSzPts val="1800"/>
              <a:buNone/>
            </a:pPr>
            <a:r>
              <a:t/>
            </a:r>
            <a:endParaRPr sz="1800"/>
          </a:p>
          <a:p>
            <a:pPr indent="0" lvl="0" marL="228600" rtl="0" algn="l">
              <a:lnSpc>
                <a:spcPct val="90000"/>
              </a:lnSpc>
              <a:spcBef>
                <a:spcPts val="1000"/>
              </a:spcBef>
              <a:spcAft>
                <a:spcPts val="0"/>
              </a:spcAft>
              <a:buSzPts val="1800"/>
              <a:buNone/>
            </a:pPr>
            <a:r>
              <a:t/>
            </a:r>
            <a:endParaRPr sz="1800"/>
          </a:p>
          <a:p>
            <a:pPr indent="-50800" lvl="0" marL="228600" rtl="0" algn="l">
              <a:lnSpc>
                <a:spcPct val="90000"/>
              </a:lnSpc>
              <a:spcBef>
                <a:spcPts val="1000"/>
              </a:spcBef>
              <a:spcAft>
                <a:spcPts val="0"/>
              </a:spcAft>
              <a:buSzPts val="1600"/>
              <a:buFont typeface="Noto Sans Symbols"/>
              <a:buNone/>
            </a:pPr>
            <a:r>
              <a:t/>
            </a:r>
            <a:endParaRPr sz="1600">
              <a:latin typeface="Courier New"/>
              <a:ea typeface="Courier New"/>
              <a:cs typeface="Courier New"/>
              <a:sym typeface="Courier New"/>
            </a:endParaRPr>
          </a:p>
          <a:p>
            <a:pPr indent="-50800" lvl="0" marL="228600" rtl="0" algn="l">
              <a:lnSpc>
                <a:spcPct val="90000"/>
              </a:lnSpc>
              <a:spcBef>
                <a:spcPts val="1000"/>
              </a:spcBef>
              <a:spcAft>
                <a:spcPts val="0"/>
              </a:spcAft>
              <a:buSzPts val="1800"/>
              <a:buFont typeface="Noto Sans Symbols"/>
              <a:buNone/>
            </a:pPr>
            <a:r>
              <a:t/>
            </a:r>
            <a:endParaRPr sz="1800"/>
          </a:p>
          <a:p>
            <a:pPr indent="0" lvl="0" marL="400050" rtl="0" algn="l">
              <a:lnSpc>
                <a:spcPct val="90000"/>
              </a:lnSpc>
              <a:spcBef>
                <a:spcPts val="1000"/>
              </a:spcBef>
              <a:spcAft>
                <a:spcPts val="0"/>
              </a:spcAft>
              <a:buSzPts val="2000"/>
              <a:buNone/>
            </a:pPr>
            <a:r>
              <a:t/>
            </a:r>
            <a:endParaRPr sz="2000"/>
          </a:p>
          <a:p>
            <a:pPr indent="0" lvl="0" marL="228600" rtl="0" algn="l">
              <a:lnSpc>
                <a:spcPct val="90000"/>
              </a:lnSpc>
              <a:spcBef>
                <a:spcPts val="1000"/>
              </a:spcBef>
              <a:spcAft>
                <a:spcPts val="0"/>
              </a:spcAft>
              <a:buSzPts val="2800"/>
              <a:buNone/>
            </a:pPr>
            <a:r>
              <a:t/>
            </a:r>
            <a:endParaRPr/>
          </a:p>
        </p:txBody>
      </p:sp>
      <p:sp>
        <p:nvSpPr>
          <p:cNvPr id="387" name="Google Shape;387;p28"/>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388" name="Google Shape;388;p28"/>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Noto Sans Symbols"/>
              <a:buNone/>
            </a:pPr>
            <a:r>
              <a:rPr b="0" i="0" lang="en-US" sz="1200" u="none" cap="none" strike="noStrike">
                <a:solidFill>
                  <a:schemeClr val="lt1"/>
                </a:solidFill>
                <a:latin typeface="Calibri"/>
                <a:ea typeface="Calibri"/>
                <a:cs typeface="Calibri"/>
                <a:sym typeface="Calibri"/>
              </a:rPr>
              <a:t>Building Applications Using C# / Session 5</a:t>
            </a:r>
            <a:endParaRPr b="0" i="0" sz="1200" u="none" cap="none" strike="noStrike">
              <a:solidFill>
                <a:schemeClr val="lt1"/>
              </a:solidFill>
              <a:latin typeface="Calibri"/>
              <a:ea typeface="Calibri"/>
              <a:cs typeface="Calibri"/>
              <a:sym typeface="Calibri"/>
            </a:endParaRPr>
          </a:p>
        </p:txBody>
      </p:sp>
      <p:sp>
        <p:nvSpPr>
          <p:cNvPr id="389" name="Google Shape;389;p28"/>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390" name="Google Shape;390;p28"/>
          <p:cNvSpPr txBox="1"/>
          <p:nvPr/>
        </p:nvSpPr>
        <p:spPr>
          <a:xfrm>
            <a:off x="1752600" y="976313"/>
            <a:ext cx="8229600" cy="4525962"/>
          </a:xfrm>
          <a:prstGeom prst="rect">
            <a:avLst/>
          </a:prstGeom>
          <a:noFill/>
          <a:ln>
            <a:noFill/>
          </a:ln>
        </p:spPr>
        <p:txBody>
          <a:bodyPr anchorCtr="0" anchor="t" bIns="45700" lIns="91425" spcFirstLastPara="1" rIns="91425" wrap="square" tIns="45700">
            <a:noAutofit/>
          </a:bodyPr>
          <a:lstStyle/>
          <a:p>
            <a:pPr indent="-266700" lvl="1" marL="342900" marR="0" rtl="0" algn="l">
              <a:lnSpc>
                <a:spcPct val="70000"/>
              </a:lnSpc>
              <a:spcBef>
                <a:spcPts val="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342900" lvl="1" marL="342900" marR="0" rtl="0" algn="l">
              <a:lnSpc>
                <a:spcPct val="70000"/>
              </a:lnSpc>
              <a:spcBef>
                <a:spcPts val="480"/>
              </a:spcBef>
              <a:spcAft>
                <a:spcPts val="0"/>
              </a:spcAft>
              <a:buClr>
                <a:srgbClr val="004E4C"/>
              </a:buClr>
              <a:buSzPts val="1200"/>
              <a:buFont typeface="Arial"/>
              <a:buNone/>
            </a:pPr>
            <a:r>
              <a:t/>
            </a:r>
            <a:endParaRPr b="0" i="0" sz="2400" u="none" cap="none" strike="noStrike">
              <a:solidFill>
                <a:srgbClr val="000000"/>
              </a:solidFill>
              <a:latin typeface="Calibri"/>
              <a:ea typeface="Calibri"/>
              <a:cs typeface="Calibri"/>
              <a:sym typeface="Calibri"/>
            </a:endParaRPr>
          </a:p>
          <a:p>
            <a:pPr indent="-342900" lvl="1" marL="342900" marR="0" rtl="0" algn="l">
              <a:lnSpc>
                <a:spcPct val="70000"/>
              </a:lnSpc>
              <a:spcBef>
                <a:spcPts val="480"/>
              </a:spcBef>
              <a:spcAft>
                <a:spcPts val="0"/>
              </a:spcAft>
              <a:buClr>
                <a:srgbClr val="004E4C"/>
              </a:buClr>
              <a:buSzPts val="1200"/>
              <a:buFont typeface="Noto Sans Symbols"/>
              <a:buChar char="◆"/>
            </a:pPr>
            <a:r>
              <a:rPr b="0" i="0" lang="en-US" sz="2400" u="none" cap="none" strike="noStrike">
                <a:solidFill>
                  <a:srgbClr val="000000"/>
                </a:solidFill>
                <a:latin typeface="Calibri"/>
                <a:ea typeface="Calibri"/>
                <a:cs typeface="Calibri"/>
                <a:sym typeface="Calibri"/>
              </a:rPr>
              <a:t>In the code:</a:t>
            </a:r>
            <a:endParaRPr/>
          </a:p>
          <a:p>
            <a:pPr indent="-285750" lvl="1" marL="742950" marR="0" rtl="0" algn="l">
              <a:lnSpc>
                <a:spcPct val="70000"/>
              </a:lnSpc>
              <a:spcBef>
                <a:spcPts val="400"/>
              </a:spcBef>
              <a:spcAft>
                <a:spcPts val="0"/>
              </a:spcAft>
              <a:buClr>
                <a:srgbClr val="006666"/>
              </a:buClr>
              <a:buSzPts val="1000"/>
              <a:buFont typeface="Noto Sans Symbols"/>
              <a:buChar char="🞛"/>
            </a:pPr>
            <a:r>
              <a:rPr b="1" i="0" lang="en-US" sz="2000" u="none" cap="none" strike="noStrike">
                <a:solidFill>
                  <a:srgbClr val="000000"/>
                </a:solidFill>
                <a:latin typeface="Arial"/>
                <a:ea typeface="Arial"/>
                <a:cs typeface="Arial"/>
                <a:sym typeface="Arial"/>
              </a:rPr>
              <a:t>classOneis</a:t>
            </a:r>
            <a:r>
              <a:rPr b="0" i="0" lang="en-US" sz="2000" u="none" cap="none" strike="noStrike">
                <a:solidFill>
                  <a:srgbClr val="000000"/>
                </a:solidFill>
                <a:latin typeface="Calibri"/>
                <a:ea typeface="Calibri"/>
                <a:cs typeface="Calibri"/>
                <a:sym typeface="Calibri"/>
              </a:rPr>
              <a:t> assigned to </a:t>
            </a:r>
            <a:r>
              <a:rPr b="1" i="0" lang="en-US" sz="2000" u="none" cap="none" strike="noStrike">
                <a:solidFill>
                  <a:srgbClr val="000000"/>
                </a:solidFill>
                <a:latin typeface="Arial"/>
                <a:ea typeface="Arial"/>
                <a:cs typeface="Arial"/>
                <a:sym typeface="Arial"/>
              </a:rPr>
              <a:t>classTwo; </a:t>
            </a:r>
            <a:r>
              <a:rPr b="0" i="0" lang="en-US" sz="2000" u="none" cap="none" strike="noStrike">
                <a:solidFill>
                  <a:srgbClr val="000000"/>
                </a:solidFill>
                <a:latin typeface="Calibri"/>
                <a:ea typeface="Calibri"/>
                <a:cs typeface="Calibri"/>
                <a:sym typeface="Calibri"/>
              </a:rPr>
              <a:t>therefore, both the arrays reference the same set of values. </a:t>
            </a:r>
            <a:endParaRPr/>
          </a:p>
          <a:p>
            <a:pPr indent="-285750" lvl="1" marL="742950" marR="0" rtl="0" algn="l">
              <a:lnSpc>
                <a:spcPct val="70000"/>
              </a:lnSpc>
              <a:spcBef>
                <a:spcPts val="400"/>
              </a:spcBef>
              <a:spcAft>
                <a:spcPts val="0"/>
              </a:spcAft>
              <a:buClr>
                <a:srgbClr val="006666"/>
              </a:buClr>
              <a:buSzPts val="1000"/>
              <a:buFont typeface="Noto Sans Symbols"/>
              <a:buChar char="🞛"/>
            </a:pPr>
            <a:r>
              <a:rPr b="0" i="0" lang="en-US" sz="2000" u="none" cap="none" strike="noStrike">
                <a:solidFill>
                  <a:srgbClr val="000000"/>
                </a:solidFill>
                <a:latin typeface="Calibri"/>
                <a:ea typeface="Calibri"/>
                <a:cs typeface="Calibri"/>
                <a:sym typeface="Calibri"/>
              </a:rPr>
              <a:t>Consequently, when the third array element of </a:t>
            </a:r>
            <a:r>
              <a:rPr b="1" i="0" lang="en-US" sz="2000" u="none" cap="none" strike="noStrike">
                <a:solidFill>
                  <a:srgbClr val="000000"/>
                </a:solidFill>
                <a:latin typeface="Arial"/>
                <a:ea typeface="Arial"/>
                <a:cs typeface="Arial"/>
                <a:sym typeface="Arial"/>
              </a:rPr>
              <a:t>classTwo </a:t>
            </a:r>
            <a:r>
              <a:rPr b="0" i="0" lang="en-US" sz="2000" u="none" cap="none" strike="noStrike">
                <a:solidFill>
                  <a:srgbClr val="000000"/>
                </a:solidFill>
                <a:latin typeface="Calibri"/>
                <a:ea typeface="Calibri"/>
                <a:cs typeface="Calibri"/>
                <a:sym typeface="Calibri"/>
              </a:rPr>
              <a:t>is changed from ‘Monica’ to 'Mike', an identical change is seen in the third element of </a:t>
            </a:r>
            <a:r>
              <a:rPr b="1" i="0" lang="en-US" sz="2000" u="none" cap="none" strike="noStrike">
                <a:solidFill>
                  <a:srgbClr val="000000"/>
                </a:solidFill>
                <a:latin typeface="Arial"/>
                <a:ea typeface="Arial"/>
                <a:cs typeface="Arial"/>
                <a:sym typeface="Arial"/>
              </a:rPr>
              <a:t>classOne</a:t>
            </a:r>
            <a:r>
              <a:rPr b="0" i="0" lang="en-US" sz="2000" u="none" cap="none" strike="noStrike">
                <a:solidFill>
                  <a:srgbClr val="000000"/>
                </a:solidFill>
                <a:latin typeface="Calibri"/>
                <a:ea typeface="Calibri"/>
                <a:cs typeface="Calibri"/>
                <a:sym typeface="Calibri"/>
              </a:rPr>
              <a:t>.</a:t>
            </a:r>
            <a:endParaRPr b="0" i="0" sz="2000" u="none" cap="none" strike="noStrike">
              <a:solidFill>
                <a:srgbClr val="000000"/>
              </a:solidFill>
              <a:latin typeface="Calibri"/>
              <a:ea typeface="Calibri"/>
              <a:cs typeface="Calibri"/>
              <a:sym typeface="Calibri"/>
            </a:endParaRPr>
          </a:p>
          <a:p>
            <a:pPr indent="-222250" lvl="1" marL="742950" marR="0" rtl="0" algn="l">
              <a:lnSpc>
                <a:spcPct val="70000"/>
              </a:lnSpc>
              <a:spcBef>
                <a:spcPts val="400"/>
              </a:spcBef>
              <a:spcAft>
                <a:spcPts val="0"/>
              </a:spcAft>
              <a:buClr>
                <a:srgbClr val="006666"/>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342900" lvl="1" marL="342900" marR="0" rtl="0" algn="l">
              <a:lnSpc>
                <a:spcPct val="70000"/>
              </a:lnSpc>
              <a:spcBef>
                <a:spcPts val="480"/>
              </a:spcBef>
              <a:spcAft>
                <a:spcPts val="0"/>
              </a:spcAft>
              <a:buClr>
                <a:srgbClr val="004E4C"/>
              </a:buClr>
              <a:buSzPts val="1200"/>
              <a:buFont typeface="Noto Sans Symbols"/>
              <a:buChar char="◆"/>
            </a:pPr>
            <a:r>
              <a:rPr b="0" i="0" lang="en-US" sz="2400" u="none" cap="none" strike="noStrike">
                <a:solidFill>
                  <a:srgbClr val="000000"/>
                </a:solidFill>
                <a:latin typeface="Calibri"/>
                <a:ea typeface="Calibri"/>
                <a:cs typeface="Calibri"/>
                <a:sym typeface="Calibri"/>
              </a:rPr>
              <a:t>The following figure displays the use of array references:</a:t>
            </a:r>
            <a:endParaRPr b="0" i="0" sz="2400" u="none" cap="none" strike="noStrike">
              <a:solidFill>
                <a:srgbClr val="000000"/>
              </a:solidFill>
              <a:latin typeface="Calibri"/>
              <a:ea typeface="Calibri"/>
              <a:cs typeface="Calibri"/>
              <a:sym typeface="Calibri"/>
            </a:endParaRPr>
          </a:p>
          <a:p>
            <a:pPr indent="-222250" lvl="1" marL="742950" marR="0" rtl="0" algn="l">
              <a:lnSpc>
                <a:spcPct val="70000"/>
              </a:lnSpc>
              <a:spcBef>
                <a:spcPts val="400"/>
              </a:spcBef>
              <a:spcAft>
                <a:spcPts val="0"/>
              </a:spcAft>
              <a:buClr>
                <a:srgbClr val="006666"/>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342900" marR="0" rtl="0" algn="l">
              <a:lnSpc>
                <a:spcPct val="7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2" marL="800100" marR="0" rtl="0" algn="l">
              <a:lnSpc>
                <a:spcPct val="70000"/>
              </a:lnSpc>
              <a:spcBef>
                <a:spcPts val="280"/>
              </a:spcBef>
              <a:spcAft>
                <a:spcPts val="0"/>
              </a:spcAft>
              <a:buClr>
                <a:srgbClr val="10253F"/>
              </a:buClr>
              <a:buSzPts val="1400"/>
              <a:buFont typeface="Arial"/>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342900" marR="0" rtl="0" algn="l">
              <a:lnSpc>
                <a:spcPct val="7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241300" lvl="1" marL="342900" marR="0" rtl="0" algn="l">
              <a:lnSpc>
                <a:spcPct val="70000"/>
              </a:lnSpc>
              <a:spcBef>
                <a:spcPts val="320"/>
              </a:spcBef>
              <a:spcAft>
                <a:spcPts val="0"/>
              </a:spcAft>
              <a:buClr>
                <a:srgbClr val="10253F"/>
              </a:buClr>
              <a:buSzPts val="1600"/>
              <a:buFont typeface="Noto Sans Symbols"/>
              <a:buNone/>
            </a:pPr>
            <a:r>
              <a:t/>
            </a:r>
            <a:endParaRPr b="0" i="0" sz="16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800100" marR="0" rtl="0" algn="l">
              <a:lnSpc>
                <a:spcPct val="70000"/>
              </a:lnSpc>
              <a:spcBef>
                <a:spcPts val="280"/>
              </a:spcBef>
              <a:spcAft>
                <a:spcPts val="0"/>
              </a:spcAft>
              <a:buClr>
                <a:srgbClr val="10253F"/>
              </a:buClr>
              <a:buSzPts val="1400"/>
              <a:buFont typeface="Arial"/>
              <a:buNone/>
            </a:pPr>
            <a:r>
              <a:t/>
            </a:r>
            <a:endParaRPr b="0" i="0" sz="1400" u="none" cap="none" strike="noStrike">
              <a:solidFill>
                <a:srgbClr val="000000"/>
              </a:solidFill>
              <a:latin typeface="Arial"/>
              <a:ea typeface="Arial"/>
              <a:cs typeface="Arial"/>
              <a:sym typeface="Arial"/>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28600" lvl="2" marL="1143000" marR="0" rtl="0" algn="l">
              <a:lnSpc>
                <a:spcPct val="100000"/>
              </a:lnSpc>
              <a:spcBef>
                <a:spcPts val="240"/>
              </a:spcBef>
              <a:spcAft>
                <a:spcPts val="0"/>
              </a:spcAft>
              <a:buClr>
                <a:srgbClr val="10253F"/>
              </a:buClr>
              <a:buSzPts val="1200"/>
              <a:buFont typeface="Calibri"/>
              <a:buNone/>
            </a:pPr>
            <a:r>
              <a:rPr b="0" i="0" lang="en-US" sz="1200" u="none" cap="none" strike="noStrike">
                <a:solidFill>
                  <a:srgbClr val="000000"/>
                </a:solidFill>
                <a:latin typeface="Calibri"/>
                <a:ea typeface="Calibri"/>
                <a:cs typeface="Calibri"/>
                <a:sym typeface="Calibri"/>
              </a:rPr>
              <a:t>   </a:t>
            </a:r>
            <a:endParaRPr b="0" i="0" sz="1800" u="none" cap="none" strike="noStrike">
              <a:solidFill>
                <a:srgbClr val="000000"/>
              </a:solidFill>
              <a:latin typeface="Arial"/>
              <a:ea typeface="Arial"/>
              <a:cs typeface="Arial"/>
              <a:sym typeface="Arial"/>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215900" lvl="0" marL="400050" marR="0" rtl="0" algn="l">
              <a:lnSpc>
                <a:spcPct val="10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139700" lvl="0" marL="342900" marR="0" rtl="0" algn="l">
              <a:lnSpc>
                <a:spcPct val="100000"/>
              </a:lnSpc>
              <a:spcBef>
                <a:spcPts val="640"/>
              </a:spcBef>
              <a:spcAft>
                <a:spcPts val="0"/>
              </a:spcAft>
              <a:buClr>
                <a:srgbClr val="10253F"/>
              </a:buClr>
              <a:buSzPts val="3200"/>
              <a:buFont typeface="Noto Sans Symbols"/>
              <a:buNone/>
            </a:pPr>
            <a:r>
              <a:t/>
            </a:r>
            <a:endParaRPr b="0" i="0" sz="3200" u="none" cap="none" strike="noStrike">
              <a:solidFill>
                <a:srgbClr val="000000"/>
              </a:solidFill>
              <a:latin typeface="Arial"/>
              <a:ea typeface="Arial"/>
              <a:cs typeface="Arial"/>
              <a:sym typeface="Arial"/>
            </a:endParaRPr>
          </a:p>
        </p:txBody>
      </p:sp>
      <p:sp>
        <p:nvSpPr>
          <p:cNvPr id="391" name="Google Shape;391;p28"/>
          <p:cNvSpPr/>
          <p:nvPr/>
        </p:nvSpPr>
        <p:spPr>
          <a:xfrm>
            <a:off x="2209800" y="990600"/>
            <a:ext cx="8001000" cy="20574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571500" lvl="0" marL="0" marR="0" rtl="0" algn="l">
              <a:lnSpc>
                <a:spcPct val="92083"/>
              </a:lnSpc>
              <a:spcBef>
                <a:spcPts val="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Console.WriteLine(classTwo[i] + " "); </a:t>
            </a:r>
            <a:endParaRPr b="0" i="0" sz="1200" u="none" cap="none" strike="noStrike">
              <a:solidFill>
                <a:srgbClr val="000000"/>
              </a:solidFill>
              <a:latin typeface="Calibri"/>
              <a:ea typeface="Calibri"/>
              <a:cs typeface="Calibri"/>
              <a:sym typeface="Calibri"/>
            </a:endParaRPr>
          </a:p>
          <a:p>
            <a:pPr indent="400050" lvl="0" marL="0" marR="0" rtl="0" algn="l">
              <a:lnSpc>
                <a:spcPct val="92083"/>
              </a:lnSpc>
              <a:spcBef>
                <a:spcPts val="20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 </a:t>
            </a:r>
            <a:endParaRPr b="0" i="0" sz="1200" u="none" cap="none" strike="noStrike">
              <a:solidFill>
                <a:srgbClr val="000000"/>
              </a:solidFill>
              <a:latin typeface="Calibri"/>
              <a:ea typeface="Calibri"/>
              <a:cs typeface="Calibri"/>
              <a:sym typeface="Calibri"/>
            </a:endParaRPr>
          </a:p>
          <a:p>
            <a:pPr indent="400050" lvl="0" marL="0" marR="0" rtl="0" algn="l">
              <a:lnSpc>
                <a:spcPct val="92083"/>
              </a:lnSpc>
              <a:spcBef>
                <a:spcPts val="20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Console.WriteLine(); </a:t>
            </a:r>
            <a:endParaRPr b="0" i="0" sz="1200" u="none" cap="none" strike="noStrike">
              <a:solidFill>
                <a:srgbClr val="000000"/>
              </a:solidFill>
              <a:latin typeface="Calibri"/>
              <a:ea typeface="Calibri"/>
              <a:cs typeface="Calibri"/>
              <a:sym typeface="Calibri"/>
            </a:endParaRPr>
          </a:p>
          <a:p>
            <a:pPr indent="400050" lvl="0" marL="0" marR="0" rtl="0" algn="l">
              <a:lnSpc>
                <a:spcPct val="92083"/>
              </a:lnSpc>
              <a:spcBef>
                <a:spcPts val="20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classTwo[2] = "Mike"; </a:t>
            </a:r>
            <a:endParaRPr b="0" i="0" sz="1200" u="none" cap="none" strike="noStrike">
              <a:solidFill>
                <a:srgbClr val="000000"/>
              </a:solidFill>
              <a:latin typeface="Calibri"/>
              <a:ea typeface="Calibri"/>
              <a:cs typeface="Calibri"/>
              <a:sym typeface="Calibri"/>
            </a:endParaRPr>
          </a:p>
          <a:p>
            <a:pPr indent="400050" lvl="0" marL="0" marR="0" rtl="0" algn="l">
              <a:lnSpc>
                <a:spcPct val="92083"/>
              </a:lnSpc>
              <a:spcBef>
                <a:spcPts val="20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Console.WriteLine("Students of Class I after changing the third </a:t>
            </a:r>
            <a:endParaRPr b="0" i="0" sz="1200" u="none" cap="none" strike="noStrike">
              <a:solidFill>
                <a:srgbClr val="000000"/>
              </a:solidFill>
              <a:latin typeface="Calibri"/>
              <a:ea typeface="Calibri"/>
              <a:cs typeface="Calibri"/>
              <a:sym typeface="Calibri"/>
            </a:endParaRPr>
          </a:p>
          <a:p>
            <a:pPr indent="400050" lvl="0" marL="0" marR="0" rtl="0" algn="l">
              <a:lnSpc>
                <a:spcPct val="92083"/>
              </a:lnSpc>
              <a:spcBef>
                <a:spcPts val="20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student in Class II:"); </a:t>
            </a:r>
            <a:endParaRPr b="0" i="0" sz="1200" u="none" cap="none" strike="noStrike">
              <a:solidFill>
                <a:srgbClr val="000000"/>
              </a:solidFill>
              <a:latin typeface="Calibri"/>
              <a:ea typeface="Calibri"/>
              <a:cs typeface="Calibri"/>
              <a:sym typeface="Calibri"/>
            </a:endParaRPr>
          </a:p>
          <a:p>
            <a:pPr indent="400050" lvl="0" marL="0" marR="0" rtl="0" algn="l">
              <a:lnSpc>
                <a:spcPct val="92083"/>
              </a:lnSpc>
              <a:spcBef>
                <a:spcPts val="20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for (int i = 0; i&lt; 3; i++) </a:t>
            </a:r>
            <a:endParaRPr b="0" i="0" sz="1200" u="none" cap="none" strike="noStrike">
              <a:solidFill>
                <a:srgbClr val="000000"/>
              </a:solidFill>
              <a:latin typeface="Calibri"/>
              <a:ea typeface="Calibri"/>
              <a:cs typeface="Calibri"/>
              <a:sym typeface="Calibri"/>
            </a:endParaRPr>
          </a:p>
          <a:p>
            <a:pPr indent="400050" lvl="0" marL="0" marR="0" rtl="0" algn="l">
              <a:lnSpc>
                <a:spcPct val="92083"/>
              </a:lnSpc>
              <a:spcBef>
                <a:spcPts val="20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 </a:t>
            </a:r>
            <a:endParaRPr b="0" i="0" sz="1200" u="none" cap="none" strike="noStrike">
              <a:solidFill>
                <a:srgbClr val="000000"/>
              </a:solidFill>
              <a:latin typeface="Calibri"/>
              <a:ea typeface="Calibri"/>
              <a:cs typeface="Calibri"/>
              <a:sym typeface="Calibri"/>
            </a:endParaRPr>
          </a:p>
          <a:p>
            <a:pPr indent="628650" lvl="0" marL="0" marR="0" rtl="0" algn="l">
              <a:lnSpc>
                <a:spcPct val="92083"/>
              </a:lnSpc>
              <a:spcBef>
                <a:spcPts val="20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Console.WriteLine(classOne[i] + " "); </a:t>
            </a:r>
            <a:endParaRPr b="0" i="0" sz="1200" u="none" cap="none" strike="noStrike">
              <a:solidFill>
                <a:srgbClr val="000000"/>
              </a:solidFill>
              <a:latin typeface="Calibri"/>
              <a:ea typeface="Calibri"/>
              <a:cs typeface="Calibri"/>
              <a:sym typeface="Calibri"/>
            </a:endParaRPr>
          </a:p>
          <a:p>
            <a:pPr indent="400050" lvl="0" marL="0" marR="0" rtl="0" algn="l">
              <a:lnSpc>
                <a:spcPct val="92083"/>
              </a:lnSpc>
              <a:spcBef>
                <a:spcPts val="20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 </a:t>
            </a:r>
            <a:endParaRPr b="0" i="0" sz="1200" u="none" cap="none" strike="noStrike">
              <a:solidFill>
                <a:srgbClr val="000000"/>
              </a:solidFill>
              <a:latin typeface="Calibri"/>
              <a:ea typeface="Calibri"/>
              <a:cs typeface="Calibri"/>
              <a:sym typeface="Calibri"/>
            </a:endParaRPr>
          </a:p>
          <a:p>
            <a:pPr indent="0" lvl="0" marL="0" marR="0" rtl="0" algn="l">
              <a:lnSpc>
                <a:spcPct val="92083"/>
              </a:lnSpc>
              <a:spcBef>
                <a:spcPts val="20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a:t>
            </a:r>
            <a:endParaRPr b="0" i="0" sz="12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a:t>
            </a:r>
            <a:endParaRPr b="0" i="0" sz="1200" u="none" cap="none" strike="noStrike">
              <a:solidFill>
                <a:srgbClr val="000000"/>
              </a:solidFill>
              <a:latin typeface="Calibri"/>
              <a:ea typeface="Calibri"/>
              <a:cs typeface="Calibri"/>
              <a:sym typeface="Calibri"/>
            </a:endParaRPr>
          </a:p>
          <a:p>
            <a:pPr indent="0" lvl="0" marL="0" marR="0" rtl="0" algn="l">
              <a:lnSpc>
                <a:spcPct val="70000"/>
              </a:lnSpc>
              <a:spcBef>
                <a:spcPts val="160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70000"/>
              </a:lnSpc>
              <a:spcBef>
                <a:spcPts val="60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pic>
        <p:nvPicPr>
          <p:cNvPr descr="Capture1.PNG" id="392" name="Google Shape;392;p28"/>
          <p:cNvPicPr preferRelativeResize="0"/>
          <p:nvPr/>
        </p:nvPicPr>
        <p:blipFill rotWithShape="1">
          <a:blip r:embed="rId3">
            <a:alphaModFix/>
          </a:blip>
          <a:srcRect b="0" l="0" r="0" t="0"/>
          <a:stretch/>
        </p:blipFill>
        <p:spPr>
          <a:xfrm>
            <a:off x="2133600" y="5410200"/>
            <a:ext cx="2971800" cy="103663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29"/>
          <p:cNvSpPr txBox="1"/>
          <p:nvPr>
            <p:ph type="title"/>
          </p:nvPr>
        </p:nvSpPr>
        <p:spPr>
          <a:xfrm>
            <a:off x="30481" y="20321"/>
            <a:ext cx="12115798" cy="68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n-US"/>
              <a:t>Rectangular Arrays 1-4</a:t>
            </a:r>
            <a:endParaRPr/>
          </a:p>
        </p:txBody>
      </p:sp>
      <p:sp>
        <p:nvSpPr>
          <p:cNvPr id="399" name="Google Shape;399;p29"/>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76200" lvl="1" marL="685800" rtl="0" algn="l">
              <a:lnSpc>
                <a:spcPct val="90000"/>
              </a:lnSpc>
              <a:spcBef>
                <a:spcPts val="0"/>
              </a:spcBef>
              <a:spcAft>
                <a:spcPts val="0"/>
              </a:spcAft>
              <a:buSzPts val="1600"/>
              <a:buFont typeface="Noto Sans Symbols"/>
              <a:buNone/>
            </a:pPr>
            <a:r>
              <a:t/>
            </a:r>
            <a:endParaRPr sz="1600"/>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101600" lvl="2" marL="1143000" rtl="0" algn="l">
              <a:lnSpc>
                <a:spcPct val="90000"/>
              </a:lnSpc>
              <a:spcBef>
                <a:spcPts val="500"/>
              </a:spcBef>
              <a:spcAft>
                <a:spcPts val="0"/>
              </a:spcAft>
              <a:buSzPts val="1200"/>
              <a:buFont typeface="Noto Sans Symbols"/>
              <a:buNone/>
            </a:pPr>
            <a:r>
              <a:rPr lang="en-US" sz="1200">
                <a:latin typeface="Calibri"/>
                <a:ea typeface="Calibri"/>
                <a:cs typeface="Calibri"/>
                <a:sym typeface="Calibri"/>
              </a:rPr>
              <a:t>   </a:t>
            </a:r>
            <a:endParaRPr sz="1600">
              <a:latin typeface="Courier New"/>
              <a:ea typeface="Courier New"/>
              <a:cs typeface="Courier New"/>
              <a:sym typeface="Courier New"/>
            </a:endParaRPr>
          </a:p>
          <a:p>
            <a:pPr indent="-50800" lvl="0" marL="228600" rtl="0" algn="l">
              <a:lnSpc>
                <a:spcPct val="90000"/>
              </a:lnSpc>
              <a:spcBef>
                <a:spcPts val="1000"/>
              </a:spcBef>
              <a:spcAft>
                <a:spcPts val="0"/>
              </a:spcAft>
              <a:buSzPts val="1800"/>
              <a:buFont typeface="Noto Sans Symbols"/>
              <a:buNone/>
            </a:pPr>
            <a:r>
              <a:t/>
            </a:r>
            <a:endParaRPr sz="1800"/>
          </a:p>
          <a:p>
            <a:pPr indent="0" lvl="0" marL="400050" rtl="0" algn="l">
              <a:lnSpc>
                <a:spcPct val="90000"/>
              </a:lnSpc>
              <a:spcBef>
                <a:spcPts val="1000"/>
              </a:spcBef>
              <a:spcAft>
                <a:spcPts val="0"/>
              </a:spcAft>
              <a:buSzPts val="2000"/>
              <a:buNone/>
            </a:pPr>
            <a:r>
              <a:t/>
            </a:r>
            <a:endParaRPr sz="2000"/>
          </a:p>
          <a:p>
            <a:pPr indent="0" lvl="0" marL="228600" rtl="0" algn="l">
              <a:lnSpc>
                <a:spcPct val="90000"/>
              </a:lnSpc>
              <a:spcBef>
                <a:spcPts val="1000"/>
              </a:spcBef>
              <a:spcAft>
                <a:spcPts val="0"/>
              </a:spcAft>
              <a:buSzPts val="2800"/>
              <a:buNone/>
            </a:pPr>
            <a:r>
              <a:t/>
            </a:r>
            <a:endParaRPr/>
          </a:p>
        </p:txBody>
      </p:sp>
      <p:sp>
        <p:nvSpPr>
          <p:cNvPr id="400" name="Google Shape;400;p29"/>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401" name="Google Shape;401;p29"/>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Noto Sans Symbols"/>
              <a:buNone/>
            </a:pPr>
            <a:r>
              <a:rPr b="0" i="0" lang="en-US" sz="1200" u="none" cap="none" strike="noStrike">
                <a:solidFill>
                  <a:schemeClr val="lt1"/>
                </a:solidFill>
                <a:latin typeface="Calibri"/>
                <a:ea typeface="Calibri"/>
                <a:cs typeface="Calibri"/>
                <a:sym typeface="Calibri"/>
              </a:rPr>
              <a:t>Building Applications Using C# / Session 5</a:t>
            </a:r>
            <a:endParaRPr b="0" i="0" sz="1200" u="none" cap="none" strike="noStrike">
              <a:solidFill>
                <a:schemeClr val="lt1"/>
              </a:solidFill>
              <a:latin typeface="Calibri"/>
              <a:ea typeface="Calibri"/>
              <a:cs typeface="Calibri"/>
              <a:sym typeface="Calibri"/>
            </a:endParaRPr>
          </a:p>
        </p:txBody>
      </p:sp>
      <p:sp>
        <p:nvSpPr>
          <p:cNvPr id="402" name="Google Shape;402;p29"/>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403" name="Google Shape;403;p29"/>
          <p:cNvSpPr txBox="1"/>
          <p:nvPr/>
        </p:nvSpPr>
        <p:spPr>
          <a:xfrm>
            <a:off x="1752600" y="960438"/>
            <a:ext cx="8686800" cy="4525962"/>
          </a:xfrm>
          <a:prstGeom prst="rect">
            <a:avLst/>
          </a:prstGeom>
          <a:noFill/>
          <a:ln>
            <a:noFill/>
          </a:ln>
        </p:spPr>
        <p:txBody>
          <a:bodyPr anchorCtr="0" anchor="t" bIns="45700" lIns="91425" spcFirstLastPara="1" rIns="91425" wrap="square" tIns="45700">
            <a:noAutofit/>
          </a:bodyPr>
          <a:lstStyle/>
          <a:p>
            <a:pPr indent="-342900" lvl="1" marL="342900" marR="0" rtl="0" algn="l">
              <a:lnSpc>
                <a:spcPct val="70000"/>
              </a:lnSpc>
              <a:spcBef>
                <a:spcPts val="0"/>
              </a:spcBef>
              <a:spcAft>
                <a:spcPts val="0"/>
              </a:spcAft>
              <a:buClr>
                <a:srgbClr val="004E4C"/>
              </a:buClr>
              <a:buSzPts val="1200"/>
              <a:buFont typeface="Noto Sans Symbols"/>
              <a:buChar char="◆"/>
            </a:pPr>
            <a:r>
              <a:rPr b="0" i="0" lang="en-US" sz="2400" u="none" cap="none" strike="noStrike">
                <a:solidFill>
                  <a:srgbClr val="000000"/>
                </a:solidFill>
                <a:latin typeface="Calibri"/>
                <a:ea typeface="Calibri"/>
                <a:cs typeface="Calibri"/>
                <a:sym typeface="Calibri"/>
              </a:rPr>
              <a:t>A rectangular array is a two-dimensional array where each row has an equal number of columns. </a:t>
            </a:r>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342900" lvl="1" marL="342900" marR="0" rtl="0" algn="l">
              <a:lnSpc>
                <a:spcPct val="70000"/>
              </a:lnSpc>
              <a:spcBef>
                <a:spcPts val="480"/>
              </a:spcBef>
              <a:spcAft>
                <a:spcPts val="0"/>
              </a:spcAft>
              <a:buClr>
                <a:srgbClr val="004E4C"/>
              </a:buClr>
              <a:buSzPts val="1200"/>
              <a:buFont typeface="Noto Sans Symbols"/>
              <a:buChar char="◆"/>
            </a:pPr>
            <a:r>
              <a:rPr b="0" i="0" lang="en-US" sz="2400" u="none" cap="none" strike="noStrike">
                <a:solidFill>
                  <a:srgbClr val="000000"/>
                </a:solidFill>
                <a:latin typeface="Calibri"/>
                <a:ea typeface="Calibri"/>
                <a:cs typeface="Calibri"/>
                <a:sym typeface="Calibri"/>
              </a:rPr>
              <a:t>The following syntax displays the marks stored in a rectangular array:</a:t>
            </a:r>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0" lvl="0" marL="0" marR="0" rtl="0" algn="l">
              <a:lnSpc>
                <a:spcPct val="70000"/>
              </a:lnSpc>
              <a:spcBef>
                <a:spcPts val="700"/>
              </a:spcBef>
              <a:spcAft>
                <a:spcPts val="0"/>
              </a:spcAft>
              <a:buClr>
                <a:srgbClr val="000000"/>
              </a:buClr>
              <a:buSzPts val="1400"/>
              <a:buFont typeface="Arial"/>
              <a:buNone/>
            </a:pPr>
            <a:br>
              <a:rPr b="0" i="0" lang="en-U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0" lvl="0" marL="0" marR="0" rtl="0" algn="l">
              <a:lnSpc>
                <a:spcPct val="70000"/>
              </a:lnSpc>
              <a:spcBef>
                <a:spcPts val="7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70000"/>
              </a:lnSpc>
              <a:spcBef>
                <a:spcPts val="7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42900" lvl="1" marL="342900" marR="0" rtl="0" algn="l">
              <a:lnSpc>
                <a:spcPct val="70000"/>
              </a:lnSpc>
              <a:spcBef>
                <a:spcPts val="480"/>
              </a:spcBef>
              <a:spcAft>
                <a:spcPts val="0"/>
              </a:spcAft>
              <a:buClr>
                <a:srgbClr val="004E4C"/>
              </a:buClr>
              <a:buSzPts val="1200"/>
              <a:buFont typeface="Noto Sans Symbols"/>
              <a:buChar char="◆"/>
            </a:pPr>
            <a:r>
              <a:rPr b="0" i="0" lang="en-US" sz="2400" u="none" cap="none" strike="noStrike">
                <a:solidFill>
                  <a:srgbClr val="000000"/>
                </a:solidFill>
                <a:latin typeface="Calibri"/>
                <a:ea typeface="Calibri"/>
                <a:cs typeface="Calibri"/>
                <a:sym typeface="Calibri"/>
              </a:rPr>
              <a:t>In the syntax:</a:t>
            </a:r>
            <a:endParaRPr/>
          </a:p>
          <a:p>
            <a:pPr indent="-285750" lvl="1" marL="742950" marR="0" rtl="0" algn="l">
              <a:lnSpc>
                <a:spcPct val="70000"/>
              </a:lnSpc>
              <a:spcBef>
                <a:spcPts val="360"/>
              </a:spcBef>
              <a:spcAft>
                <a:spcPts val="0"/>
              </a:spcAft>
              <a:buClr>
                <a:srgbClr val="006666"/>
              </a:buClr>
              <a:buSzPts val="900"/>
              <a:buFont typeface="Noto Sans Symbols"/>
              <a:buChar char="🞛"/>
            </a:pPr>
            <a:r>
              <a:rPr b="0" i="0" lang="en-US" sz="1800" u="none" cap="none" strike="noStrike">
                <a:solidFill>
                  <a:srgbClr val="000000"/>
                </a:solidFill>
                <a:latin typeface="Arial"/>
                <a:ea typeface="Arial"/>
                <a:cs typeface="Arial"/>
                <a:sym typeface="Arial"/>
              </a:rPr>
              <a:t>type: </a:t>
            </a:r>
            <a:r>
              <a:rPr b="0" i="0" lang="en-US" sz="1800" u="none" cap="none" strike="noStrike">
                <a:solidFill>
                  <a:srgbClr val="000000"/>
                </a:solidFill>
                <a:latin typeface="Calibri"/>
                <a:ea typeface="Calibri"/>
                <a:cs typeface="Calibri"/>
                <a:sym typeface="Calibri"/>
              </a:rPr>
              <a:t>Specifies the data type of the array elements.</a:t>
            </a:r>
            <a:endParaRPr/>
          </a:p>
          <a:p>
            <a:pPr indent="-285750" lvl="1" marL="742950" marR="0" rtl="0" algn="l">
              <a:lnSpc>
                <a:spcPct val="70000"/>
              </a:lnSpc>
              <a:spcBef>
                <a:spcPts val="360"/>
              </a:spcBef>
              <a:spcAft>
                <a:spcPts val="0"/>
              </a:spcAft>
              <a:buClr>
                <a:srgbClr val="006666"/>
              </a:buClr>
              <a:buSzPts val="900"/>
              <a:buFont typeface="Noto Sans Symbols"/>
              <a:buChar char="🞛"/>
            </a:pPr>
            <a:r>
              <a:rPr b="0" i="0" lang="en-US" sz="1800" u="none" cap="none" strike="noStrike">
                <a:solidFill>
                  <a:srgbClr val="000000"/>
                </a:solidFill>
                <a:latin typeface="Arial"/>
                <a:ea typeface="Arial"/>
                <a:cs typeface="Arial"/>
                <a:sym typeface="Arial"/>
              </a:rPr>
              <a:t>[,]</a:t>
            </a:r>
            <a:r>
              <a:rPr b="0" i="0" lang="en-US" sz="1800" u="none" cap="none" strike="noStrike">
                <a:solidFill>
                  <a:srgbClr val="000000"/>
                </a:solidFill>
                <a:latin typeface="Calibri"/>
                <a:ea typeface="Calibri"/>
                <a:cs typeface="Calibri"/>
                <a:sym typeface="Calibri"/>
              </a:rPr>
              <a:t>: Specifies that the array is a two-dimensional array.</a:t>
            </a:r>
            <a:endParaRPr/>
          </a:p>
          <a:p>
            <a:pPr indent="-285750" lvl="1" marL="742950" marR="0" rtl="0" algn="l">
              <a:lnSpc>
                <a:spcPct val="70000"/>
              </a:lnSpc>
              <a:spcBef>
                <a:spcPts val="360"/>
              </a:spcBef>
              <a:spcAft>
                <a:spcPts val="0"/>
              </a:spcAft>
              <a:buClr>
                <a:srgbClr val="006666"/>
              </a:buClr>
              <a:buSzPts val="900"/>
              <a:buFont typeface="Noto Sans Symbols"/>
              <a:buChar char="🞛"/>
            </a:pPr>
            <a:r>
              <a:rPr b="0" i="0" lang="en-US" sz="1800" u="none" cap="none" strike="noStrike">
                <a:solidFill>
                  <a:srgbClr val="000000"/>
                </a:solidFill>
                <a:latin typeface="Arial"/>
                <a:ea typeface="Arial"/>
                <a:cs typeface="Arial"/>
                <a:sym typeface="Arial"/>
              </a:rPr>
              <a:t>variableName</a:t>
            </a:r>
            <a:r>
              <a:rPr b="0" i="0" lang="en-US" sz="1800" u="none" cap="none" strike="noStrike">
                <a:solidFill>
                  <a:srgbClr val="000000"/>
                </a:solidFill>
                <a:latin typeface="Calibri"/>
                <a:ea typeface="Calibri"/>
                <a:cs typeface="Calibri"/>
                <a:sym typeface="Calibri"/>
              </a:rPr>
              <a:t>: Specifies the name of the two-dimensional array.</a:t>
            </a:r>
            <a:endParaRPr/>
          </a:p>
          <a:p>
            <a:pPr indent="-285750" lvl="1" marL="742950" marR="0" rtl="0" algn="l">
              <a:lnSpc>
                <a:spcPct val="70000"/>
              </a:lnSpc>
              <a:spcBef>
                <a:spcPts val="360"/>
              </a:spcBef>
              <a:spcAft>
                <a:spcPts val="0"/>
              </a:spcAft>
              <a:buClr>
                <a:srgbClr val="006666"/>
              </a:buClr>
              <a:buSzPts val="900"/>
              <a:buFont typeface="Noto Sans Symbols"/>
              <a:buChar char="🞛"/>
            </a:pPr>
            <a:r>
              <a:rPr b="0" i="0" lang="en-US" sz="1800" u="none" cap="none" strike="noStrike">
                <a:solidFill>
                  <a:srgbClr val="000000"/>
                </a:solidFill>
                <a:latin typeface="Arial"/>
                <a:ea typeface="Arial"/>
                <a:cs typeface="Arial"/>
                <a:sym typeface="Arial"/>
              </a:rPr>
              <a:t>new</a:t>
            </a:r>
            <a:r>
              <a:rPr b="0" i="0" lang="en-US" sz="1800" u="none" cap="none" strike="noStrike">
                <a:solidFill>
                  <a:srgbClr val="000000"/>
                </a:solidFill>
                <a:latin typeface="Calibri"/>
                <a:ea typeface="Calibri"/>
                <a:cs typeface="Calibri"/>
                <a:sym typeface="Calibri"/>
              </a:rPr>
              <a:t>: Is the operator used to instantiate the array.</a:t>
            </a:r>
            <a:endParaRPr/>
          </a:p>
          <a:p>
            <a:pPr indent="-285750" lvl="1" marL="742950" marR="0" rtl="0" algn="l">
              <a:lnSpc>
                <a:spcPct val="70000"/>
              </a:lnSpc>
              <a:spcBef>
                <a:spcPts val="360"/>
              </a:spcBef>
              <a:spcAft>
                <a:spcPts val="0"/>
              </a:spcAft>
              <a:buClr>
                <a:srgbClr val="006666"/>
              </a:buClr>
              <a:buSzPts val="900"/>
              <a:buFont typeface="Noto Sans Symbols"/>
              <a:buChar char="🞛"/>
            </a:pPr>
            <a:r>
              <a:rPr b="0" i="0" lang="en-US" sz="1800" u="none" cap="none" strike="noStrike">
                <a:solidFill>
                  <a:srgbClr val="000000"/>
                </a:solidFill>
                <a:latin typeface="Arial"/>
                <a:ea typeface="Arial"/>
                <a:cs typeface="Arial"/>
                <a:sym typeface="Arial"/>
              </a:rPr>
              <a:t>value1</a:t>
            </a:r>
            <a:r>
              <a:rPr b="0" i="0" lang="en-US" sz="1800" u="none" cap="none" strike="noStrike">
                <a:solidFill>
                  <a:srgbClr val="000000"/>
                </a:solidFill>
                <a:latin typeface="Calibri"/>
                <a:ea typeface="Calibri"/>
                <a:cs typeface="Calibri"/>
                <a:sym typeface="Calibri"/>
              </a:rPr>
              <a:t>: Specifies the number of rows in the two-dimensional array.</a:t>
            </a:r>
            <a:endParaRPr/>
          </a:p>
          <a:p>
            <a:pPr indent="-285750" lvl="1" marL="742950" marR="0" rtl="0" algn="l">
              <a:lnSpc>
                <a:spcPct val="70000"/>
              </a:lnSpc>
              <a:spcBef>
                <a:spcPts val="360"/>
              </a:spcBef>
              <a:spcAft>
                <a:spcPts val="0"/>
              </a:spcAft>
              <a:buClr>
                <a:srgbClr val="006666"/>
              </a:buClr>
              <a:buSzPts val="900"/>
              <a:buFont typeface="Noto Sans Symbols"/>
              <a:buChar char="🞛"/>
            </a:pPr>
            <a:r>
              <a:rPr b="0" i="0" lang="en-US" sz="1800" u="none" cap="none" strike="noStrike">
                <a:solidFill>
                  <a:srgbClr val="000000"/>
                </a:solidFill>
                <a:latin typeface="Arial"/>
                <a:ea typeface="Arial"/>
                <a:cs typeface="Arial"/>
                <a:sym typeface="Arial"/>
              </a:rPr>
              <a:t>value2</a:t>
            </a:r>
            <a:r>
              <a:rPr b="0" i="0" lang="en-US" sz="1800" u="none" cap="none" strike="noStrike">
                <a:solidFill>
                  <a:srgbClr val="000000"/>
                </a:solidFill>
                <a:latin typeface="Calibri"/>
                <a:ea typeface="Calibri"/>
                <a:cs typeface="Calibri"/>
                <a:sym typeface="Calibri"/>
              </a:rPr>
              <a:t>: Specifies the number of columns in the two-dimensional array.</a:t>
            </a:r>
            <a:endParaRPr/>
          </a:p>
          <a:p>
            <a:pPr indent="0" lvl="0" marL="0" marR="0" rtl="0" algn="l">
              <a:lnSpc>
                <a:spcPct val="70000"/>
              </a:lnSpc>
              <a:spcBef>
                <a:spcPts val="7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342900" marR="0" rtl="0" algn="l">
              <a:lnSpc>
                <a:spcPct val="7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2" marL="800100" marR="0" rtl="0" algn="l">
              <a:lnSpc>
                <a:spcPct val="70000"/>
              </a:lnSpc>
              <a:spcBef>
                <a:spcPts val="280"/>
              </a:spcBef>
              <a:spcAft>
                <a:spcPts val="0"/>
              </a:spcAft>
              <a:buClr>
                <a:srgbClr val="10253F"/>
              </a:buClr>
              <a:buSzPts val="1400"/>
              <a:buFont typeface="Arial"/>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342900" marR="0" rtl="0" algn="l">
              <a:lnSpc>
                <a:spcPct val="7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241300" lvl="1" marL="342900" marR="0" rtl="0" algn="l">
              <a:lnSpc>
                <a:spcPct val="70000"/>
              </a:lnSpc>
              <a:spcBef>
                <a:spcPts val="320"/>
              </a:spcBef>
              <a:spcAft>
                <a:spcPts val="0"/>
              </a:spcAft>
              <a:buClr>
                <a:srgbClr val="10253F"/>
              </a:buClr>
              <a:buSzPts val="1600"/>
              <a:buFont typeface="Noto Sans Symbols"/>
              <a:buNone/>
            </a:pPr>
            <a:r>
              <a:t/>
            </a:r>
            <a:endParaRPr b="0" i="0" sz="16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800100" marR="0" rtl="0" algn="l">
              <a:lnSpc>
                <a:spcPct val="70000"/>
              </a:lnSpc>
              <a:spcBef>
                <a:spcPts val="280"/>
              </a:spcBef>
              <a:spcAft>
                <a:spcPts val="0"/>
              </a:spcAft>
              <a:buClr>
                <a:srgbClr val="10253F"/>
              </a:buClr>
              <a:buSzPts val="1400"/>
              <a:buFont typeface="Arial"/>
              <a:buNone/>
            </a:pPr>
            <a:r>
              <a:t/>
            </a:r>
            <a:endParaRPr b="0" i="0" sz="1400" u="none" cap="none" strike="noStrike">
              <a:solidFill>
                <a:srgbClr val="000000"/>
              </a:solidFill>
              <a:latin typeface="Arial"/>
              <a:ea typeface="Arial"/>
              <a:cs typeface="Arial"/>
              <a:sym typeface="Arial"/>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28600" lvl="2" marL="1143000" marR="0" rtl="0" algn="l">
              <a:lnSpc>
                <a:spcPct val="100000"/>
              </a:lnSpc>
              <a:spcBef>
                <a:spcPts val="240"/>
              </a:spcBef>
              <a:spcAft>
                <a:spcPts val="0"/>
              </a:spcAft>
              <a:buClr>
                <a:srgbClr val="10253F"/>
              </a:buClr>
              <a:buSzPts val="1200"/>
              <a:buFont typeface="Calibri"/>
              <a:buNone/>
            </a:pPr>
            <a:r>
              <a:rPr b="0" i="0" lang="en-US" sz="1200" u="none" cap="none" strike="noStrike">
                <a:solidFill>
                  <a:srgbClr val="000000"/>
                </a:solidFill>
                <a:latin typeface="Calibri"/>
                <a:ea typeface="Calibri"/>
                <a:cs typeface="Calibri"/>
                <a:sym typeface="Calibri"/>
              </a:rPr>
              <a:t>   </a:t>
            </a:r>
            <a:endParaRPr b="0" i="0" sz="1800" u="none" cap="none" strike="noStrike">
              <a:solidFill>
                <a:srgbClr val="000000"/>
              </a:solidFill>
              <a:latin typeface="Arial"/>
              <a:ea typeface="Arial"/>
              <a:cs typeface="Arial"/>
              <a:sym typeface="Arial"/>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215900" lvl="0" marL="400050" marR="0" rtl="0" algn="l">
              <a:lnSpc>
                <a:spcPct val="10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139700" lvl="0" marL="342900" marR="0" rtl="0" algn="l">
              <a:lnSpc>
                <a:spcPct val="100000"/>
              </a:lnSpc>
              <a:spcBef>
                <a:spcPts val="640"/>
              </a:spcBef>
              <a:spcAft>
                <a:spcPts val="0"/>
              </a:spcAft>
              <a:buClr>
                <a:srgbClr val="10253F"/>
              </a:buClr>
              <a:buSzPts val="3200"/>
              <a:buFont typeface="Noto Sans Symbols"/>
              <a:buNone/>
            </a:pPr>
            <a:r>
              <a:t/>
            </a:r>
            <a:endParaRPr b="0" i="0" sz="3200" u="none" cap="none" strike="noStrike">
              <a:solidFill>
                <a:srgbClr val="000000"/>
              </a:solidFill>
              <a:latin typeface="Arial"/>
              <a:ea typeface="Arial"/>
              <a:cs typeface="Arial"/>
              <a:sym typeface="Arial"/>
            </a:endParaRPr>
          </a:p>
        </p:txBody>
      </p:sp>
      <p:sp>
        <p:nvSpPr>
          <p:cNvPr id="404" name="Google Shape;404;p29"/>
          <p:cNvSpPr txBox="1"/>
          <p:nvPr/>
        </p:nvSpPr>
        <p:spPr>
          <a:xfrm>
            <a:off x="2209800" y="2590800"/>
            <a:ext cx="1447800" cy="400050"/>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Syntax</a:t>
            </a:r>
            <a:endParaRPr/>
          </a:p>
        </p:txBody>
      </p:sp>
      <p:sp>
        <p:nvSpPr>
          <p:cNvPr id="405" name="Google Shape;405;p29"/>
          <p:cNvSpPr/>
          <p:nvPr/>
        </p:nvSpPr>
        <p:spPr>
          <a:xfrm>
            <a:off x="2209800" y="3200400"/>
            <a:ext cx="8001000" cy="685800"/>
          </a:xfrm>
          <a:prstGeom prst="rect">
            <a:avLst/>
          </a:prstGeom>
          <a:solidFill>
            <a:srgbClr val="FFFF00">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dk1"/>
              </a:buClr>
              <a:buSzPts val="1600"/>
              <a:buFont typeface="Noto Sans Symbols"/>
              <a:buNone/>
            </a:pPr>
            <a:r>
              <a:rPr b="0" i="0" lang="en-US" sz="1600" u="none" cap="none" strike="noStrike">
                <a:solidFill>
                  <a:schemeClr val="dk1"/>
                </a:solidFill>
                <a:latin typeface="Courier New"/>
                <a:ea typeface="Courier New"/>
                <a:cs typeface="Courier New"/>
                <a:sym typeface="Courier New"/>
              </a:rPr>
              <a:t>type [,]&lt;variableName&gt;;</a:t>
            </a:r>
            <a:endParaRPr/>
          </a:p>
          <a:p>
            <a:pPr indent="0" lvl="0" marL="0" marR="0" rtl="0" algn="l">
              <a:lnSpc>
                <a:spcPct val="70000"/>
              </a:lnSpc>
              <a:spcBef>
                <a:spcPts val="800"/>
              </a:spcBef>
              <a:spcAft>
                <a:spcPts val="0"/>
              </a:spcAft>
              <a:buClr>
                <a:schemeClr val="dk1"/>
              </a:buClr>
              <a:buSzPts val="1600"/>
              <a:buFont typeface="Noto Sans Symbols"/>
              <a:buNone/>
            </a:pPr>
            <a:r>
              <a:rPr b="0" i="0" lang="en-US" sz="1600" u="none" cap="none" strike="noStrike">
                <a:solidFill>
                  <a:schemeClr val="dk1"/>
                </a:solidFill>
                <a:latin typeface="Courier New"/>
                <a:ea typeface="Courier New"/>
                <a:cs typeface="Courier New"/>
                <a:sym typeface="Courier New"/>
              </a:rPr>
              <a:t>variableName = new type[value1 , value2];</a:t>
            </a:r>
            <a:endParaRPr b="0" i="0" sz="1600" u="none" cap="none" strike="noStrike">
              <a:solidFill>
                <a:schemeClr val="dk1"/>
              </a:solidFill>
              <a:latin typeface="Courier New"/>
              <a:ea typeface="Courier New"/>
              <a:cs typeface="Courier New"/>
              <a:sym typeface="Courier New"/>
            </a:endParaRPr>
          </a:p>
          <a:p>
            <a:pPr indent="0" lvl="0" marL="0" marR="0" rtl="0" algn="l">
              <a:lnSpc>
                <a:spcPct val="70000"/>
              </a:lnSpc>
              <a:spcBef>
                <a:spcPts val="800"/>
              </a:spcBef>
              <a:spcAft>
                <a:spcPts val="0"/>
              </a:spcAft>
              <a:buClr>
                <a:schemeClr val="dk1"/>
              </a:buClr>
              <a:buSzPts val="1600"/>
              <a:buFont typeface="Noto Sans Symbols"/>
              <a:buNone/>
            </a:pPr>
            <a:r>
              <a:t/>
            </a:r>
            <a:endParaRPr b="0" i="0" sz="1600" u="none" cap="none" strike="noStrike">
              <a:solidFill>
                <a:schemeClr val="dk1"/>
              </a:solidFill>
              <a:latin typeface="Courier New"/>
              <a:ea typeface="Courier New"/>
              <a:cs typeface="Courier New"/>
              <a:sym typeface="Courier New"/>
            </a:endParaRPr>
          </a:p>
          <a:p>
            <a:pPr indent="0" lvl="0" marL="0" marR="0" rtl="0" algn="l">
              <a:lnSpc>
                <a:spcPct val="70000"/>
              </a:lnSpc>
              <a:spcBef>
                <a:spcPts val="800"/>
              </a:spcBef>
              <a:spcAft>
                <a:spcPts val="0"/>
              </a:spcAft>
              <a:buClr>
                <a:schemeClr val="dk1"/>
              </a:buClr>
              <a:buSzPts val="1600"/>
              <a:buFont typeface="Noto Sans Symbols"/>
              <a:buNone/>
            </a:pPr>
            <a:r>
              <a:t/>
            </a:r>
            <a:endParaRPr b="0" i="0" sz="1600"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 name="Shape 38"/>
        <p:cNvGrpSpPr/>
        <p:nvPr/>
      </p:nvGrpSpPr>
      <p:grpSpPr>
        <a:xfrm>
          <a:off x="0" y="0"/>
          <a:ext cx="0" cy="0"/>
          <a:chOff x="0" y="0"/>
          <a:chExt cx="0" cy="0"/>
        </a:xfrm>
      </p:grpSpPr>
      <p:sp>
        <p:nvSpPr>
          <p:cNvPr id="39" name="Google Shape;39;p3"/>
          <p:cNvSpPr txBox="1"/>
          <p:nvPr>
            <p:ph type="title"/>
          </p:nvPr>
        </p:nvSpPr>
        <p:spPr>
          <a:xfrm>
            <a:off x="30481" y="20321"/>
            <a:ext cx="12115798" cy="68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n-US"/>
              <a:t>Introduction to Arrays</a:t>
            </a:r>
            <a:endParaRPr/>
          </a:p>
        </p:txBody>
      </p:sp>
      <p:sp>
        <p:nvSpPr>
          <p:cNvPr id="40" name="Google Shape;40;p3"/>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52400" lvl="0" marL="228600" rtl="0" algn="l">
              <a:lnSpc>
                <a:spcPct val="90000"/>
              </a:lnSpc>
              <a:spcBef>
                <a:spcPts val="0"/>
              </a:spcBef>
              <a:spcAft>
                <a:spcPts val="0"/>
              </a:spcAft>
              <a:buSzPts val="2400"/>
              <a:buChar char="⮚"/>
            </a:pPr>
            <a:r>
              <a:rPr lang="en-US" sz="2400"/>
              <a:t>An array is a collection of elements of a single data type stored in adjacent memory locations. </a:t>
            </a:r>
            <a:endParaRPr/>
          </a:p>
          <a:p>
            <a:pPr indent="0" lvl="0" marL="228600" rtl="0" algn="l">
              <a:lnSpc>
                <a:spcPct val="90000"/>
              </a:lnSpc>
              <a:spcBef>
                <a:spcPts val="1000"/>
              </a:spcBef>
              <a:spcAft>
                <a:spcPts val="0"/>
              </a:spcAft>
              <a:buSzPts val="2400"/>
              <a:buNone/>
            </a:pPr>
            <a:r>
              <a:t/>
            </a:r>
            <a:endParaRPr sz="2400"/>
          </a:p>
          <a:p>
            <a:pPr indent="0" lvl="0" marL="228600" rtl="0" algn="l">
              <a:lnSpc>
                <a:spcPct val="90000"/>
              </a:lnSpc>
              <a:spcBef>
                <a:spcPts val="1000"/>
              </a:spcBef>
              <a:spcAft>
                <a:spcPts val="0"/>
              </a:spcAft>
              <a:buSzPts val="2400"/>
              <a:buNone/>
            </a:pPr>
            <a:r>
              <a:t/>
            </a:r>
            <a:endParaRPr sz="2400"/>
          </a:p>
          <a:p>
            <a:pPr indent="0" lvl="0" marL="228600" rtl="0" algn="l">
              <a:lnSpc>
                <a:spcPct val="90000"/>
              </a:lnSpc>
              <a:spcBef>
                <a:spcPts val="1000"/>
              </a:spcBef>
              <a:spcAft>
                <a:spcPts val="0"/>
              </a:spcAft>
              <a:buSzPts val="2400"/>
              <a:buNone/>
            </a:pPr>
            <a:r>
              <a:t/>
            </a:r>
            <a:endParaRPr sz="2400"/>
          </a:p>
          <a:p>
            <a:pPr indent="0" lvl="0" marL="228600" rtl="0" algn="l">
              <a:lnSpc>
                <a:spcPct val="90000"/>
              </a:lnSpc>
              <a:spcBef>
                <a:spcPts val="1000"/>
              </a:spcBef>
              <a:spcAft>
                <a:spcPts val="0"/>
              </a:spcAft>
              <a:buSzPts val="2400"/>
              <a:buNone/>
            </a:pPr>
            <a:r>
              <a:t/>
            </a:r>
            <a:endParaRPr sz="2400"/>
          </a:p>
          <a:p>
            <a:pPr indent="0" lvl="0" marL="228600" rtl="0" algn="l">
              <a:lnSpc>
                <a:spcPct val="90000"/>
              </a:lnSpc>
              <a:spcBef>
                <a:spcPts val="1000"/>
              </a:spcBef>
              <a:spcAft>
                <a:spcPts val="0"/>
              </a:spcAft>
              <a:buSzPts val="2400"/>
              <a:buNone/>
            </a:pPr>
            <a:r>
              <a:t/>
            </a:r>
            <a:endParaRPr sz="2400"/>
          </a:p>
          <a:p>
            <a:pPr indent="0" lvl="0" marL="228600" rtl="0" algn="l">
              <a:lnSpc>
                <a:spcPct val="90000"/>
              </a:lnSpc>
              <a:spcBef>
                <a:spcPts val="1000"/>
              </a:spcBef>
              <a:spcAft>
                <a:spcPts val="0"/>
              </a:spcAft>
              <a:buSzPts val="2400"/>
              <a:buNone/>
            </a:pPr>
            <a:r>
              <a:t/>
            </a:r>
            <a:endParaRPr sz="2400"/>
          </a:p>
          <a:p>
            <a:pPr indent="0" lvl="0" marL="228600" rtl="0" algn="l">
              <a:lnSpc>
                <a:spcPct val="90000"/>
              </a:lnSpc>
              <a:spcBef>
                <a:spcPts val="1000"/>
              </a:spcBef>
              <a:spcAft>
                <a:spcPts val="0"/>
              </a:spcAft>
              <a:buSzPts val="2400"/>
              <a:buNone/>
            </a:pPr>
            <a:r>
              <a:t/>
            </a:r>
            <a:endParaRPr sz="2400"/>
          </a:p>
          <a:p>
            <a:pPr indent="-152400" lvl="0" marL="228600" rtl="0" algn="l">
              <a:lnSpc>
                <a:spcPct val="90000"/>
              </a:lnSpc>
              <a:spcBef>
                <a:spcPts val="1000"/>
              </a:spcBef>
              <a:spcAft>
                <a:spcPts val="0"/>
              </a:spcAft>
              <a:buSzPts val="2400"/>
              <a:buChar char="⮚"/>
            </a:pPr>
            <a:r>
              <a:rPr lang="en-US" sz="2400"/>
              <a:t>In a program, an array can be defined to contain 30 elements to store the scores of 30 students.</a:t>
            </a:r>
            <a:endParaRPr/>
          </a:p>
          <a:p>
            <a:pPr indent="0" lvl="0" marL="400050" rtl="0" algn="l">
              <a:lnSpc>
                <a:spcPct val="90000"/>
              </a:lnSpc>
              <a:spcBef>
                <a:spcPts val="1000"/>
              </a:spcBef>
              <a:spcAft>
                <a:spcPts val="0"/>
              </a:spcAft>
              <a:buSzPts val="2400"/>
              <a:buNone/>
            </a:pPr>
            <a:r>
              <a:t/>
            </a:r>
            <a:endParaRPr sz="2400"/>
          </a:p>
          <a:p>
            <a:pPr indent="0" lvl="0" marL="228600" rtl="0" algn="l">
              <a:lnSpc>
                <a:spcPct val="90000"/>
              </a:lnSpc>
              <a:spcBef>
                <a:spcPts val="1000"/>
              </a:spcBef>
              <a:spcAft>
                <a:spcPts val="0"/>
              </a:spcAft>
              <a:buSzPts val="2400"/>
              <a:buNone/>
            </a:pPr>
            <a:r>
              <a:t/>
            </a:r>
            <a:endParaRPr sz="2400"/>
          </a:p>
        </p:txBody>
      </p:sp>
      <p:sp>
        <p:nvSpPr>
          <p:cNvPr id="41" name="Google Shape;41;p3"/>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42" name="Google Shape;42;p3"/>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Noto Sans Symbols"/>
              <a:buNone/>
            </a:pPr>
            <a:r>
              <a:rPr b="0" i="0" lang="en-US" sz="1200" u="none" cap="none" strike="noStrike">
                <a:solidFill>
                  <a:schemeClr val="lt1"/>
                </a:solidFill>
                <a:latin typeface="Calibri"/>
                <a:ea typeface="Calibri"/>
                <a:cs typeface="Calibri"/>
                <a:sym typeface="Calibri"/>
              </a:rPr>
              <a:t>Building Applications Using C# / Session 5</a:t>
            </a:r>
            <a:endParaRPr b="0" i="0" sz="1200" u="none" cap="none" strike="noStrike">
              <a:solidFill>
                <a:schemeClr val="lt1"/>
              </a:solidFill>
              <a:latin typeface="Calibri"/>
              <a:ea typeface="Calibri"/>
              <a:cs typeface="Calibri"/>
              <a:sym typeface="Calibri"/>
            </a:endParaRPr>
          </a:p>
        </p:txBody>
      </p:sp>
      <p:sp>
        <p:nvSpPr>
          <p:cNvPr id="43" name="Google Shape;43;p3"/>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44" name="Google Shape;44;p3"/>
          <p:cNvSpPr txBox="1"/>
          <p:nvPr/>
        </p:nvSpPr>
        <p:spPr>
          <a:xfrm>
            <a:off x="1763713" y="4038600"/>
            <a:ext cx="1447800" cy="400050"/>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Example</a:t>
            </a:r>
            <a:endParaRPr/>
          </a:p>
        </p:txBody>
      </p:sp>
      <p:pic>
        <p:nvPicPr>
          <p:cNvPr id="45" name="Google Shape;45;p3"/>
          <p:cNvPicPr preferRelativeResize="0"/>
          <p:nvPr/>
        </p:nvPicPr>
        <p:blipFill rotWithShape="1">
          <a:blip r:embed="rId3">
            <a:alphaModFix/>
          </a:blip>
          <a:srcRect b="0" l="0" r="0" t="0"/>
          <a:stretch/>
        </p:blipFill>
        <p:spPr>
          <a:xfrm>
            <a:off x="4114800" y="1981201"/>
            <a:ext cx="4876800" cy="168751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30"/>
          <p:cNvSpPr txBox="1"/>
          <p:nvPr>
            <p:ph type="title"/>
          </p:nvPr>
        </p:nvSpPr>
        <p:spPr>
          <a:xfrm>
            <a:off x="30481" y="20321"/>
            <a:ext cx="12115798" cy="68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n-US"/>
              <a:t>Rectangular Arrays 2-4</a:t>
            </a:r>
            <a:endParaRPr/>
          </a:p>
        </p:txBody>
      </p:sp>
      <p:sp>
        <p:nvSpPr>
          <p:cNvPr id="412" name="Google Shape;412;p30"/>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76200" lvl="1" marL="685800" rtl="0" algn="l">
              <a:lnSpc>
                <a:spcPct val="90000"/>
              </a:lnSpc>
              <a:spcBef>
                <a:spcPts val="0"/>
              </a:spcBef>
              <a:spcAft>
                <a:spcPts val="0"/>
              </a:spcAft>
              <a:buSzPts val="1600"/>
              <a:buFont typeface="Noto Sans Symbols"/>
              <a:buNone/>
            </a:pPr>
            <a:r>
              <a:t/>
            </a:r>
            <a:endParaRPr sz="1600"/>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101600" lvl="2" marL="1143000" rtl="0" algn="l">
              <a:lnSpc>
                <a:spcPct val="90000"/>
              </a:lnSpc>
              <a:spcBef>
                <a:spcPts val="500"/>
              </a:spcBef>
              <a:spcAft>
                <a:spcPts val="0"/>
              </a:spcAft>
              <a:buSzPts val="1200"/>
              <a:buFont typeface="Noto Sans Symbols"/>
              <a:buNone/>
            </a:pPr>
            <a:r>
              <a:rPr lang="en-US" sz="1200">
                <a:latin typeface="Calibri"/>
                <a:ea typeface="Calibri"/>
                <a:cs typeface="Calibri"/>
                <a:sym typeface="Calibri"/>
              </a:rPr>
              <a:t>   </a:t>
            </a:r>
            <a:endParaRPr sz="1600">
              <a:latin typeface="Courier New"/>
              <a:ea typeface="Courier New"/>
              <a:cs typeface="Courier New"/>
              <a:sym typeface="Courier New"/>
            </a:endParaRPr>
          </a:p>
          <a:p>
            <a:pPr indent="-50800" lvl="0" marL="228600" rtl="0" algn="l">
              <a:lnSpc>
                <a:spcPct val="90000"/>
              </a:lnSpc>
              <a:spcBef>
                <a:spcPts val="1000"/>
              </a:spcBef>
              <a:spcAft>
                <a:spcPts val="0"/>
              </a:spcAft>
              <a:buSzPts val="1800"/>
              <a:buFont typeface="Noto Sans Symbols"/>
              <a:buNone/>
            </a:pPr>
            <a:r>
              <a:t/>
            </a:r>
            <a:endParaRPr sz="1800"/>
          </a:p>
          <a:p>
            <a:pPr indent="0" lvl="0" marL="400050" rtl="0" algn="l">
              <a:lnSpc>
                <a:spcPct val="90000"/>
              </a:lnSpc>
              <a:spcBef>
                <a:spcPts val="1000"/>
              </a:spcBef>
              <a:spcAft>
                <a:spcPts val="0"/>
              </a:spcAft>
              <a:buSzPts val="2000"/>
              <a:buNone/>
            </a:pPr>
            <a:r>
              <a:t/>
            </a:r>
            <a:endParaRPr sz="2000"/>
          </a:p>
          <a:p>
            <a:pPr indent="0" lvl="0" marL="228600" rtl="0" algn="l">
              <a:lnSpc>
                <a:spcPct val="90000"/>
              </a:lnSpc>
              <a:spcBef>
                <a:spcPts val="1000"/>
              </a:spcBef>
              <a:spcAft>
                <a:spcPts val="0"/>
              </a:spcAft>
              <a:buSzPts val="2800"/>
              <a:buNone/>
            </a:pPr>
            <a:r>
              <a:t/>
            </a:r>
            <a:endParaRPr/>
          </a:p>
        </p:txBody>
      </p:sp>
      <p:sp>
        <p:nvSpPr>
          <p:cNvPr id="413" name="Google Shape;413;p30"/>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414" name="Google Shape;414;p30"/>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Noto Sans Symbols"/>
              <a:buNone/>
            </a:pPr>
            <a:r>
              <a:rPr b="0" i="0" lang="en-US" sz="1200" u="none" cap="none" strike="noStrike">
                <a:solidFill>
                  <a:schemeClr val="lt1"/>
                </a:solidFill>
                <a:latin typeface="Calibri"/>
                <a:ea typeface="Calibri"/>
                <a:cs typeface="Calibri"/>
                <a:sym typeface="Calibri"/>
              </a:rPr>
              <a:t>Building Applications Using C# / Session 5</a:t>
            </a:r>
            <a:endParaRPr b="0" i="0" sz="1200" u="none" cap="none" strike="noStrike">
              <a:solidFill>
                <a:schemeClr val="lt1"/>
              </a:solidFill>
              <a:latin typeface="Calibri"/>
              <a:ea typeface="Calibri"/>
              <a:cs typeface="Calibri"/>
              <a:sym typeface="Calibri"/>
            </a:endParaRPr>
          </a:p>
        </p:txBody>
      </p:sp>
      <p:sp>
        <p:nvSpPr>
          <p:cNvPr id="415" name="Google Shape;415;p30"/>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416" name="Google Shape;416;p30"/>
          <p:cNvSpPr txBox="1"/>
          <p:nvPr/>
        </p:nvSpPr>
        <p:spPr>
          <a:xfrm>
            <a:off x="1752600" y="960438"/>
            <a:ext cx="8686800" cy="4525962"/>
          </a:xfrm>
          <a:prstGeom prst="rect">
            <a:avLst/>
          </a:prstGeom>
          <a:noFill/>
          <a:ln>
            <a:noFill/>
          </a:ln>
        </p:spPr>
        <p:txBody>
          <a:bodyPr anchorCtr="0" anchor="t" bIns="45700" lIns="91425" spcFirstLastPara="1" rIns="91425" wrap="square" tIns="45700">
            <a:noAutofit/>
          </a:bodyPr>
          <a:lstStyle/>
          <a:p>
            <a:pPr indent="-342900" lvl="1" marL="342900" marR="0" rtl="0" algn="l">
              <a:lnSpc>
                <a:spcPct val="70000"/>
              </a:lnSpc>
              <a:spcBef>
                <a:spcPts val="0"/>
              </a:spcBef>
              <a:spcAft>
                <a:spcPts val="0"/>
              </a:spcAft>
              <a:buClr>
                <a:srgbClr val="004E4C"/>
              </a:buClr>
              <a:buSzPts val="1200"/>
              <a:buFont typeface="Noto Sans Symbols"/>
              <a:buChar char="◆"/>
            </a:pPr>
            <a:r>
              <a:rPr b="0" i="0" lang="en-US" sz="2400" u="none" cap="none" strike="noStrike">
                <a:solidFill>
                  <a:srgbClr val="000000"/>
                </a:solidFill>
                <a:latin typeface="Calibri"/>
                <a:ea typeface="Calibri"/>
                <a:cs typeface="Calibri"/>
                <a:sym typeface="Calibri"/>
              </a:rPr>
              <a:t>The following code allows the user to specify the number of students, their names, the number of exams, and the marks scored by each student in each exam. </a:t>
            </a:r>
            <a:endParaRPr/>
          </a:p>
          <a:p>
            <a:pPr indent="-342900" lvl="1" marL="342900" marR="0" rtl="0" algn="l">
              <a:lnSpc>
                <a:spcPct val="70000"/>
              </a:lnSpc>
              <a:spcBef>
                <a:spcPts val="480"/>
              </a:spcBef>
              <a:spcAft>
                <a:spcPts val="0"/>
              </a:spcAft>
              <a:buClr>
                <a:srgbClr val="004E4C"/>
              </a:buClr>
              <a:buSzPts val="1200"/>
              <a:buFont typeface="Noto Sans Symbols"/>
              <a:buChar char="◆"/>
            </a:pPr>
            <a:r>
              <a:rPr b="0" i="0" lang="en-US" sz="2400" u="none" cap="none" strike="noStrike">
                <a:solidFill>
                  <a:srgbClr val="000000"/>
                </a:solidFill>
                <a:latin typeface="Calibri"/>
                <a:ea typeface="Calibri"/>
                <a:cs typeface="Calibri"/>
                <a:sym typeface="Calibri"/>
              </a:rPr>
              <a:t>All these marks are stored in a rectangular array.</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0" lvl="0" marL="0" marR="0" rtl="0" algn="l">
              <a:lnSpc>
                <a:spcPct val="70000"/>
              </a:lnSpc>
              <a:spcBef>
                <a:spcPts val="700"/>
              </a:spcBef>
              <a:spcAft>
                <a:spcPts val="0"/>
              </a:spcAft>
              <a:buClr>
                <a:srgbClr val="000000"/>
              </a:buClr>
              <a:buSzPts val="1400"/>
              <a:buFont typeface="Arial"/>
              <a:buNone/>
            </a:pPr>
            <a:br>
              <a:rPr b="0" i="0" lang="en-U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0" lvl="0" marL="0" marR="0" rtl="0" algn="l">
              <a:lnSpc>
                <a:spcPct val="70000"/>
              </a:lnSpc>
              <a:spcBef>
                <a:spcPts val="7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70000"/>
              </a:lnSpc>
              <a:spcBef>
                <a:spcPts val="7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342900" marR="0" rtl="0" algn="l">
              <a:lnSpc>
                <a:spcPct val="7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2" marL="800100" marR="0" rtl="0" algn="l">
              <a:lnSpc>
                <a:spcPct val="70000"/>
              </a:lnSpc>
              <a:spcBef>
                <a:spcPts val="280"/>
              </a:spcBef>
              <a:spcAft>
                <a:spcPts val="0"/>
              </a:spcAft>
              <a:buClr>
                <a:srgbClr val="10253F"/>
              </a:buClr>
              <a:buSzPts val="1400"/>
              <a:buFont typeface="Arial"/>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342900" marR="0" rtl="0" algn="l">
              <a:lnSpc>
                <a:spcPct val="7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241300" lvl="1" marL="342900" marR="0" rtl="0" algn="l">
              <a:lnSpc>
                <a:spcPct val="70000"/>
              </a:lnSpc>
              <a:spcBef>
                <a:spcPts val="320"/>
              </a:spcBef>
              <a:spcAft>
                <a:spcPts val="0"/>
              </a:spcAft>
              <a:buClr>
                <a:srgbClr val="10253F"/>
              </a:buClr>
              <a:buSzPts val="1600"/>
              <a:buFont typeface="Noto Sans Symbols"/>
              <a:buNone/>
            </a:pPr>
            <a:r>
              <a:t/>
            </a:r>
            <a:endParaRPr b="0" i="0" sz="16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800100" marR="0" rtl="0" algn="l">
              <a:lnSpc>
                <a:spcPct val="70000"/>
              </a:lnSpc>
              <a:spcBef>
                <a:spcPts val="280"/>
              </a:spcBef>
              <a:spcAft>
                <a:spcPts val="0"/>
              </a:spcAft>
              <a:buClr>
                <a:srgbClr val="10253F"/>
              </a:buClr>
              <a:buSzPts val="1400"/>
              <a:buFont typeface="Arial"/>
              <a:buNone/>
            </a:pPr>
            <a:r>
              <a:t/>
            </a:r>
            <a:endParaRPr b="0" i="0" sz="1400" u="none" cap="none" strike="noStrike">
              <a:solidFill>
                <a:srgbClr val="000000"/>
              </a:solidFill>
              <a:latin typeface="Arial"/>
              <a:ea typeface="Arial"/>
              <a:cs typeface="Arial"/>
              <a:sym typeface="Arial"/>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28600" lvl="2" marL="1143000" marR="0" rtl="0" algn="l">
              <a:lnSpc>
                <a:spcPct val="100000"/>
              </a:lnSpc>
              <a:spcBef>
                <a:spcPts val="240"/>
              </a:spcBef>
              <a:spcAft>
                <a:spcPts val="0"/>
              </a:spcAft>
              <a:buClr>
                <a:srgbClr val="10253F"/>
              </a:buClr>
              <a:buSzPts val="1200"/>
              <a:buFont typeface="Calibri"/>
              <a:buNone/>
            </a:pPr>
            <a:r>
              <a:rPr b="0" i="0" lang="en-US" sz="1200" u="none" cap="none" strike="noStrike">
                <a:solidFill>
                  <a:srgbClr val="000000"/>
                </a:solidFill>
                <a:latin typeface="Calibri"/>
                <a:ea typeface="Calibri"/>
                <a:cs typeface="Calibri"/>
                <a:sym typeface="Calibri"/>
              </a:rPr>
              <a:t>   </a:t>
            </a:r>
            <a:endParaRPr b="0" i="0" sz="1800" u="none" cap="none" strike="noStrike">
              <a:solidFill>
                <a:srgbClr val="000000"/>
              </a:solidFill>
              <a:latin typeface="Arial"/>
              <a:ea typeface="Arial"/>
              <a:cs typeface="Arial"/>
              <a:sym typeface="Arial"/>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215900" lvl="0" marL="400050" marR="0" rtl="0" algn="l">
              <a:lnSpc>
                <a:spcPct val="10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139700" lvl="0" marL="342900" marR="0" rtl="0" algn="l">
              <a:lnSpc>
                <a:spcPct val="100000"/>
              </a:lnSpc>
              <a:spcBef>
                <a:spcPts val="640"/>
              </a:spcBef>
              <a:spcAft>
                <a:spcPts val="0"/>
              </a:spcAft>
              <a:buClr>
                <a:srgbClr val="10253F"/>
              </a:buClr>
              <a:buSzPts val="3200"/>
              <a:buFont typeface="Noto Sans Symbols"/>
              <a:buNone/>
            </a:pPr>
            <a:r>
              <a:t/>
            </a:r>
            <a:endParaRPr b="0" i="0" sz="3200" u="none" cap="none" strike="noStrike">
              <a:solidFill>
                <a:srgbClr val="000000"/>
              </a:solidFill>
              <a:latin typeface="Arial"/>
              <a:ea typeface="Arial"/>
              <a:cs typeface="Arial"/>
              <a:sym typeface="Arial"/>
            </a:endParaRPr>
          </a:p>
        </p:txBody>
      </p:sp>
      <p:sp>
        <p:nvSpPr>
          <p:cNvPr id="417" name="Google Shape;417;p30"/>
          <p:cNvSpPr/>
          <p:nvPr/>
        </p:nvSpPr>
        <p:spPr>
          <a:xfrm>
            <a:off x="2209800" y="2590800"/>
            <a:ext cx="8001000" cy="38100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69062"/>
              </a:lnSpc>
              <a:spcBef>
                <a:spcPts val="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using System;</a:t>
            </a:r>
            <a:endParaRPr b="0" i="0" sz="1600" u="none" cap="none" strike="noStrike">
              <a:solidFill>
                <a:srgbClr val="000000"/>
              </a:solidFill>
              <a:latin typeface="Calibri"/>
              <a:ea typeface="Calibri"/>
              <a:cs typeface="Calibri"/>
              <a:sym typeface="Calibri"/>
            </a:endParaRPr>
          </a:p>
          <a:p>
            <a:pPr indent="0" lvl="0" marL="0" marR="0" rtl="0" algn="l">
              <a:lnSpc>
                <a:spcPct val="69062"/>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class StudentsScore</a:t>
            </a:r>
            <a:endParaRPr b="0" i="0" sz="1600" u="none" cap="none" strike="noStrike">
              <a:solidFill>
                <a:srgbClr val="000000"/>
              </a:solidFill>
              <a:latin typeface="Calibri"/>
              <a:ea typeface="Calibri"/>
              <a:cs typeface="Calibri"/>
              <a:sym typeface="Calibri"/>
            </a:endParaRPr>
          </a:p>
          <a:p>
            <a:pPr indent="0" lvl="0" marL="0" marR="0" rtl="0" algn="l">
              <a:lnSpc>
                <a:spcPct val="69062"/>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 </a:t>
            </a:r>
            <a:endParaRPr b="0" i="0" sz="1600" u="none" cap="none" strike="noStrike">
              <a:solidFill>
                <a:srgbClr val="000000"/>
              </a:solidFill>
              <a:latin typeface="Calibri"/>
              <a:ea typeface="Calibri"/>
              <a:cs typeface="Calibri"/>
              <a:sym typeface="Calibri"/>
            </a:endParaRPr>
          </a:p>
          <a:p>
            <a:pPr indent="342900" lvl="0" marL="0" marR="0" rtl="0" algn="l">
              <a:lnSpc>
                <a:spcPct val="69062"/>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void StudentDetails() </a:t>
            </a:r>
            <a:endParaRPr b="0" i="0" sz="1600" u="none" cap="none" strike="noStrike">
              <a:solidFill>
                <a:srgbClr val="000000"/>
              </a:solidFill>
              <a:latin typeface="Calibri"/>
              <a:ea typeface="Calibri"/>
              <a:cs typeface="Calibri"/>
              <a:sym typeface="Calibri"/>
            </a:endParaRPr>
          </a:p>
          <a:p>
            <a:pPr indent="342900" lvl="0" marL="0" marR="0" rtl="0" algn="l">
              <a:lnSpc>
                <a:spcPct val="69062"/>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 </a:t>
            </a:r>
            <a:endParaRPr b="0" i="0" sz="1600" u="none" cap="none" strike="noStrike">
              <a:solidFill>
                <a:srgbClr val="000000"/>
              </a:solidFill>
              <a:latin typeface="Calibri"/>
              <a:ea typeface="Calibri"/>
              <a:cs typeface="Calibri"/>
              <a:sym typeface="Calibri"/>
            </a:endParaRPr>
          </a:p>
          <a:p>
            <a:pPr indent="742950" lvl="0" marL="0" marR="0" rtl="0" algn="l">
              <a:lnSpc>
                <a:spcPct val="69062"/>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Console.Write("Enter the number of Students: "); </a:t>
            </a:r>
            <a:endParaRPr b="0" i="0" sz="1600" u="none" cap="none" strike="noStrike">
              <a:solidFill>
                <a:srgbClr val="000000"/>
              </a:solidFill>
              <a:latin typeface="Calibri"/>
              <a:ea typeface="Calibri"/>
              <a:cs typeface="Calibri"/>
              <a:sym typeface="Calibri"/>
            </a:endParaRPr>
          </a:p>
          <a:p>
            <a:pPr indent="742950" lvl="0" marL="0" marR="0" rtl="0" algn="l">
              <a:lnSpc>
                <a:spcPct val="69062"/>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int noOfStds = Convert.ToInt32(Console.ReadLine()); </a:t>
            </a:r>
            <a:endParaRPr b="0" i="0" sz="1600" u="none" cap="none" strike="noStrike">
              <a:solidFill>
                <a:srgbClr val="000000"/>
              </a:solidFill>
              <a:latin typeface="Calibri"/>
              <a:ea typeface="Calibri"/>
              <a:cs typeface="Calibri"/>
              <a:sym typeface="Calibri"/>
            </a:endParaRPr>
          </a:p>
          <a:p>
            <a:pPr indent="742950" lvl="0" marL="0" marR="0" rtl="0" algn="l">
              <a:lnSpc>
                <a:spcPct val="69062"/>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Console.Write("Enter the number of Exams: "); </a:t>
            </a:r>
            <a:endParaRPr b="0" i="0" sz="1600" u="none" cap="none" strike="noStrike">
              <a:solidFill>
                <a:srgbClr val="000000"/>
              </a:solidFill>
              <a:latin typeface="Calibri"/>
              <a:ea typeface="Calibri"/>
              <a:cs typeface="Calibri"/>
              <a:sym typeface="Calibri"/>
            </a:endParaRPr>
          </a:p>
          <a:p>
            <a:pPr indent="742950" lvl="0" marL="0" marR="0" rtl="0" algn="l">
              <a:lnSpc>
                <a:spcPct val="69062"/>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int exams = Convert.ToInt32(Console.ReadLine()); </a:t>
            </a:r>
            <a:endParaRPr b="0" i="0" sz="1600" u="none" cap="none" strike="noStrike">
              <a:solidFill>
                <a:srgbClr val="000000"/>
              </a:solidFill>
              <a:latin typeface="Calibri"/>
              <a:ea typeface="Calibri"/>
              <a:cs typeface="Calibri"/>
              <a:sym typeface="Calibri"/>
            </a:endParaRPr>
          </a:p>
          <a:p>
            <a:pPr indent="742950" lvl="0" marL="0" marR="0" rtl="0" algn="l">
              <a:lnSpc>
                <a:spcPct val="69062"/>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string[] stdName = new string[noOfStds]; </a:t>
            </a:r>
            <a:endParaRPr b="0" i="0" sz="1600" u="none" cap="none" strike="noStrike">
              <a:solidFill>
                <a:srgbClr val="000000"/>
              </a:solidFill>
              <a:latin typeface="Calibri"/>
              <a:ea typeface="Calibri"/>
              <a:cs typeface="Calibri"/>
              <a:sym typeface="Calibri"/>
            </a:endParaRPr>
          </a:p>
          <a:p>
            <a:pPr indent="742950" lvl="0" marL="0" marR="0" rtl="0" algn="l">
              <a:lnSpc>
                <a:spcPct val="115000"/>
              </a:lnSpc>
              <a:spcBef>
                <a:spcPts val="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string[,] details = new string[noOfStds, exams]; </a:t>
            </a:r>
            <a:endParaRPr b="0" i="0" sz="1600" u="none" cap="none" strike="noStrike">
              <a:solidFill>
                <a:srgbClr val="000000"/>
              </a:solidFill>
              <a:latin typeface="Calibri"/>
              <a:ea typeface="Calibri"/>
              <a:cs typeface="Calibri"/>
              <a:sym typeface="Calibri"/>
            </a:endParaRPr>
          </a:p>
          <a:p>
            <a:pPr indent="742950" lvl="0" marL="0" marR="0" rtl="0" algn="l">
              <a:lnSpc>
                <a:spcPct val="69062"/>
              </a:lnSpc>
              <a:spcBef>
                <a:spcPts val="1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for (int i = 0; i&lt;noOfStds; i++) </a:t>
            </a:r>
            <a:endParaRPr b="0" i="0" sz="1600" u="none" cap="none" strike="noStrike">
              <a:solidFill>
                <a:srgbClr val="000000"/>
              </a:solidFill>
              <a:latin typeface="Calibri"/>
              <a:ea typeface="Calibri"/>
              <a:cs typeface="Calibri"/>
              <a:sym typeface="Calibri"/>
            </a:endParaRPr>
          </a:p>
          <a:p>
            <a:pPr indent="742950" lvl="0" marL="0" marR="0" rtl="0" algn="l">
              <a:lnSpc>
                <a:spcPct val="69062"/>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 </a:t>
            </a:r>
            <a:endParaRPr b="0" i="0" sz="1600" u="none" cap="none" strike="noStrike">
              <a:solidFill>
                <a:srgbClr val="000000"/>
              </a:solidFill>
              <a:latin typeface="Calibri"/>
              <a:ea typeface="Calibri"/>
              <a:cs typeface="Calibri"/>
              <a:sym typeface="Calibri"/>
            </a:endParaRPr>
          </a:p>
          <a:p>
            <a:pPr indent="742950" lvl="0" marL="0" marR="0" rtl="0" algn="l">
              <a:lnSpc>
                <a:spcPct val="69062"/>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Console.WriteLine(); </a:t>
            </a:r>
            <a:endParaRPr b="0" i="0" sz="1600" u="none" cap="none" strike="noStrike">
              <a:solidFill>
                <a:srgbClr val="000000"/>
              </a:solidFill>
              <a:latin typeface="Calibri"/>
              <a:ea typeface="Calibri"/>
              <a:cs typeface="Calibri"/>
              <a:sym typeface="Calibri"/>
            </a:endParaRPr>
          </a:p>
          <a:p>
            <a:pPr indent="742950" lvl="0" marL="0" marR="0" rtl="0" algn="l">
              <a:lnSpc>
                <a:spcPct val="69062"/>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Console.Write("Enter the Student Name: "); </a:t>
            </a:r>
            <a:endParaRPr b="0" i="0" sz="1600" u="none" cap="none" strike="noStrike">
              <a:solidFill>
                <a:srgbClr val="000000"/>
              </a:solidFill>
              <a:latin typeface="Calibri"/>
              <a:ea typeface="Calibri"/>
              <a:cs typeface="Calibri"/>
              <a:sym typeface="Calibri"/>
            </a:endParaRPr>
          </a:p>
          <a:p>
            <a:pPr indent="742950" lvl="0" marL="0" marR="0" rtl="0" algn="l">
              <a:lnSpc>
                <a:spcPct val="69062"/>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stdName[i] = Convert.ToString(Console.ReadLine()); </a:t>
            </a:r>
            <a:endParaRPr b="0" i="0" sz="1600" u="none" cap="none" strike="noStrike">
              <a:solidFill>
                <a:srgbClr val="000000"/>
              </a:solidFill>
              <a:latin typeface="Calibri"/>
              <a:ea typeface="Calibri"/>
              <a:cs typeface="Calibri"/>
              <a:sym typeface="Calibri"/>
            </a:endParaRPr>
          </a:p>
          <a:p>
            <a:pPr indent="742950" lvl="0" marL="0" marR="0" rtl="0" algn="l">
              <a:lnSpc>
                <a:spcPct val="69062"/>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for (int y = 0; y &lt; exams; y++) </a:t>
            </a:r>
            <a:endParaRPr b="0" i="0" sz="1600" u="none" cap="none" strike="noStrike">
              <a:solidFill>
                <a:srgbClr val="000000"/>
              </a:solidFill>
              <a:latin typeface="Calibri"/>
              <a:ea typeface="Calibri"/>
              <a:cs typeface="Calibri"/>
              <a:sym typeface="Calibri"/>
            </a:endParaRPr>
          </a:p>
          <a:p>
            <a:pPr indent="742950" lvl="0" marL="0" marR="0" rtl="0" algn="l">
              <a:lnSpc>
                <a:spcPct val="69062"/>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 </a:t>
            </a:r>
            <a:endParaRPr b="0" i="0" sz="1600" u="none" cap="none" strike="noStrike">
              <a:solidFill>
                <a:srgbClr val="000000"/>
              </a:solidFill>
              <a:latin typeface="Calibri"/>
              <a:ea typeface="Calibri"/>
              <a:cs typeface="Calibri"/>
              <a:sym typeface="Calibri"/>
            </a:endParaRPr>
          </a:p>
          <a:p>
            <a:pPr indent="742950" lvl="0" marL="0" marR="0" rtl="0" algn="l">
              <a:lnSpc>
                <a:spcPct val="69062"/>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Console.Write("Enter Score in Exam " + (y + 1) + ": "); </a:t>
            </a:r>
            <a:endParaRPr b="0" i="0" sz="1600" u="none" cap="none" strike="noStrike">
              <a:solidFill>
                <a:srgbClr val="000000"/>
              </a:solidFill>
              <a:latin typeface="Calibri"/>
              <a:ea typeface="Calibri"/>
              <a:cs typeface="Calibri"/>
              <a:sym typeface="Calibri"/>
            </a:endParaRPr>
          </a:p>
          <a:p>
            <a:pPr indent="742950" lvl="0" marL="0" marR="0" rtl="0" algn="l">
              <a:lnSpc>
                <a:spcPct val="69062"/>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details[i, y] = Convert.ToString(Console.ReadLine()); </a:t>
            </a:r>
            <a:endParaRPr b="0" i="0" sz="1600" u="none" cap="none" strike="noStrike">
              <a:solidFill>
                <a:srgbClr val="000000"/>
              </a:solidFill>
              <a:latin typeface="Calibri"/>
              <a:ea typeface="Calibri"/>
              <a:cs typeface="Calibri"/>
              <a:sym typeface="Calibri"/>
            </a:endParaRPr>
          </a:p>
        </p:txBody>
      </p:sp>
      <p:sp>
        <p:nvSpPr>
          <p:cNvPr id="418" name="Google Shape;418;p30"/>
          <p:cNvSpPr txBox="1"/>
          <p:nvPr/>
        </p:nvSpPr>
        <p:spPr>
          <a:xfrm>
            <a:off x="2209800" y="2133601"/>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31"/>
          <p:cNvSpPr txBox="1"/>
          <p:nvPr>
            <p:ph type="title"/>
          </p:nvPr>
        </p:nvSpPr>
        <p:spPr>
          <a:xfrm>
            <a:off x="30481" y="20321"/>
            <a:ext cx="12115798" cy="68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n-US"/>
              <a:t>Rectangular Arrays 3-4</a:t>
            </a:r>
            <a:endParaRPr/>
          </a:p>
        </p:txBody>
      </p:sp>
      <p:sp>
        <p:nvSpPr>
          <p:cNvPr id="425" name="Google Shape;425;p31"/>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76200" lvl="1" marL="685800" rtl="0" algn="l">
              <a:lnSpc>
                <a:spcPct val="90000"/>
              </a:lnSpc>
              <a:spcBef>
                <a:spcPts val="0"/>
              </a:spcBef>
              <a:spcAft>
                <a:spcPts val="0"/>
              </a:spcAft>
              <a:buSzPts val="1600"/>
              <a:buFont typeface="Noto Sans Symbols"/>
              <a:buNone/>
            </a:pPr>
            <a:r>
              <a:t/>
            </a:r>
            <a:endParaRPr sz="1600"/>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101600" lvl="2" marL="1143000" rtl="0" algn="l">
              <a:lnSpc>
                <a:spcPct val="90000"/>
              </a:lnSpc>
              <a:spcBef>
                <a:spcPts val="500"/>
              </a:spcBef>
              <a:spcAft>
                <a:spcPts val="0"/>
              </a:spcAft>
              <a:buSzPts val="1200"/>
              <a:buFont typeface="Noto Sans Symbols"/>
              <a:buNone/>
            </a:pPr>
            <a:r>
              <a:rPr lang="en-US" sz="1200">
                <a:latin typeface="Calibri"/>
                <a:ea typeface="Calibri"/>
                <a:cs typeface="Calibri"/>
                <a:sym typeface="Calibri"/>
              </a:rPr>
              <a:t>   </a:t>
            </a:r>
            <a:endParaRPr sz="1600">
              <a:latin typeface="Courier New"/>
              <a:ea typeface="Courier New"/>
              <a:cs typeface="Courier New"/>
              <a:sym typeface="Courier New"/>
            </a:endParaRPr>
          </a:p>
          <a:p>
            <a:pPr indent="-50800" lvl="0" marL="228600" rtl="0" algn="l">
              <a:lnSpc>
                <a:spcPct val="90000"/>
              </a:lnSpc>
              <a:spcBef>
                <a:spcPts val="1000"/>
              </a:spcBef>
              <a:spcAft>
                <a:spcPts val="0"/>
              </a:spcAft>
              <a:buSzPts val="1800"/>
              <a:buFont typeface="Noto Sans Symbols"/>
              <a:buNone/>
            </a:pPr>
            <a:r>
              <a:t/>
            </a:r>
            <a:endParaRPr sz="1800"/>
          </a:p>
          <a:p>
            <a:pPr indent="0" lvl="0" marL="400050" rtl="0" algn="l">
              <a:lnSpc>
                <a:spcPct val="90000"/>
              </a:lnSpc>
              <a:spcBef>
                <a:spcPts val="1000"/>
              </a:spcBef>
              <a:spcAft>
                <a:spcPts val="0"/>
              </a:spcAft>
              <a:buSzPts val="2000"/>
              <a:buNone/>
            </a:pPr>
            <a:r>
              <a:t/>
            </a:r>
            <a:endParaRPr sz="2000"/>
          </a:p>
          <a:p>
            <a:pPr indent="0" lvl="0" marL="228600" rtl="0" algn="l">
              <a:lnSpc>
                <a:spcPct val="90000"/>
              </a:lnSpc>
              <a:spcBef>
                <a:spcPts val="1000"/>
              </a:spcBef>
              <a:spcAft>
                <a:spcPts val="0"/>
              </a:spcAft>
              <a:buSzPts val="2800"/>
              <a:buNone/>
            </a:pPr>
            <a:r>
              <a:t/>
            </a:r>
            <a:endParaRPr/>
          </a:p>
        </p:txBody>
      </p:sp>
      <p:sp>
        <p:nvSpPr>
          <p:cNvPr id="426" name="Google Shape;426;p31"/>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427" name="Google Shape;427;p31"/>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Noto Sans Symbols"/>
              <a:buNone/>
            </a:pPr>
            <a:r>
              <a:rPr b="0" i="0" lang="en-US" sz="1200" u="none" cap="none" strike="noStrike">
                <a:solidFill>
                  <a:schemeClr val="lt1"/>
                </a:solidFill>
                <a:latin typeface="Calibri"/>
                <a:ea typeface="Calibri"/>
                <a:cs typeface="Calibri"/>
                <a:sym typeface="Calibri"/>
              </a:rPr>
              <a:t>Building Applications Using C# / Session 5</a:t>
            </a:r>
            <a:endParaRPr b="0" i="0" sz="1200" u="none" cap="none" strike="noStrike">
              <a:solidFill>
                <a:schemeClr val="lt1"/>
              </a:solidFill>
              <a:latin typeface="Calibri"/>
              <a:ea typeface="Calibri"/>
              <a:cs typeface="Calibri"/>
              <a:sym typeface="Calibri"/>
            </a:endParaRPr>
          </a:p>
        </p:txBody>
      </p:sp>
      <p:sp>
        <p:nvSpPr>
          <p:cNvPr id="428" name="Google Shape;428;p31"/>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429" name="Google Shape;429;p31"/>
          <p:cNvSpPr txBox="1"/>
          <p:nvPr/>
        </p:nvSpPr>
        <p:spPr>
          <a:xfrm>
            <a:off x="1752600" y="960438"/>
            <a:ext cx="8686800" cy="4525962"/>
          </a:xfrm>
          <a:prstGeom prst="rect">
            <a:avLst/>
          </a:prstGeom>
          <a:noFill/>
          <a:ln>
            <a:noFill/>
          </a:ln>
        </p:spPr>
        <p:txBody>
          <a:bodyPr anchorCtr="0" anchor="t" bIns="45700" lIns="91425" spcFirstLastPara="1" rIns="91425" wrap="square" tIns="45700">
            <a:noAutofit/>
          </a:bodyPr>
          <a:lstStyle/>
          <a:p>
            <a:pPr indent="-254000" lvl="1"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0" lvl="0" marL="0" marR="0" rtl="0" algn="l">
              <a:lnSpc>
                <a:spcPct val="70000"/>
              </a:lnSpc>
              <a:spcBef>
                <a:spcPts val="700"/>
              </a:spcBef>
              <a:spcAft>
                <a:spcPts val="0"/>
              </a:spcAft>
              <a:buClr>
                <a:srgbClr val="000000"/>
              </a:buClr>
              <a:buSzPts val="1400"/>
              <a:buFont typeface="Arial"/>
              <a:buNone/>
            </a:pPr>
            <a:br>
              <a:rPr b="0" i="0" lang="en-U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0" lvl="0" marL="0" marR="0" rtl="0" algn="l">
              <a:lnSpc>
                <a:spcPct val="70000"/>
              </a:lnSpc>
              <a:spcBef>
                <a:spcPts val="7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70000"/>
              </a:lnSpc>
              <a:spcBef>
                <a:spcPts val="7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342900" marR="0" rtl="0" algn="l">
              <a:lnSpc>
                <a:spcPct val="7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2" marL="800100" marR="0" rtl="0" algn="l">
              <a:lnSpc>
                <a:spcPct val="70000"/>
              </a:lnSpc>
              <a:spcBef>
                <a:spcPts val="280"/>
              </a:spcBef>
              <a:spcAft>
                <a:spcPts val="0"/>
              </a:spcAft>
              <a:buClr>
                <a:srgbClr val="10253F"/>
              </a:buClr>
              <a:buSzPts val="1400"/>
              <a:buFont typeface="Arial"/>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342900" marR="0" rtl="0" algn="l">
              <a:lnSpc>
                <a:spcPct val="7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241300" lvl="1" marL="342900" marR="0" rtl="0" algn="l">
              <a:lnSpc>
                <a:spcPct val="70000"/>
              </a:lnSpc>
              <a:spcBef>
                <a:spcPts val="320"/>
              </a:spcBef>
              <a:spcAft>
                <a:spcPts val="0"/>
              </a:spcAft>
              <a:buClr>
                <a:srgbClr val="10253F"/>
              </a:buClr>
              <a:buSzPts val="1600"/>
              <a:buFont typeface="Noto Sans Symbols"/>
              <a:buNone/>
            </a:pPr>
            <a:r>
              <a:t/>
            </a:r>
            <a:endParaRPr b="0" i="0" sz="16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800100" marR="0" rtl="0" algn="l">
              <a:lnSpc>
                <a:spcPct val="70000"/>
              </a:lnSpc>
              <a:spcBef>
                <a:spcPts val="280"/>
              </a:spcBef>
              <a:spcAft>
                <a:spcPts val="0"/>
              </a:spcAft>
              <a:buClr>
                <a:srgbClr val="10253F"/>
              </a:buClr>
              <a:buSzPts val="1400"/>
              <a:buFont typeface="Arial"/>
              <a:buNone/>
            </a:pPr>
            <a:r>
              <a:t/>
            </a:r>
            <a:endParaRPr b="0" i="0" sz="1400" u="none" cap="none" strike="noStrike">
              <a:solidFill>
                <a:srgbClr val="000000"/>
              </a:solidFill>
              <a:latin typeface="Arial"/>
              <a:ea typeface="Arial"/>
              <a:cs typeface="Arial"/>
              <a:sym typeface="Arial"/>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28600" lvl="2" marL="1143000" marR="0" rtl="0" algn="l">
              <a:lnSpc>
                <a:spcPct val="100000"/>
              </a:lnSpc>
              <a:spcBef>
                <a:spcPts val="240"/>
              </a:spcBef>
              <a:spcAft>
                <a:spcPts val="0"/>
              </a:spcAft>
              <a:buClr>
                <a:srgbClr val="10253F"/>
              </a:buClr>
              <a:buSzPts val="1200"/>
              <a:buFont typeface="Calibri"/>
              <a:buNone/>
            </a:pPr>
            <a:r>
              <a:rPr b="0" i="0" lang="en-US" sz="1200" u="none" cap="none" strike="noStrike">
                <a:solidFill>
                  <a:srgbClr val="000000"/>
                </a:solidFill>
                <a:latin typeface="Calibri"/>
                <a:ea typeface="Calibri"/>
                <a:cs typeface="Calibri"/>
                <a:sym typeface="Calibri"/>
              </a:rPr>
              <a:t>   </a:t>
            </a:r>
            <a:endParaRPr b="0" i="0" sz="1800" u="none" cap="none" strike="noStrike">
              <a:solidFill>
                <a:srgbClr val="000000"/>
              </a:solidFill>
              <a:latin typeface="Arial"/>
              <a:ea typeface="Arial"/>
              <a:cs typeface="Arial"/>
              <a:sym typeface="Arial"/>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215900" lvl="0" marL="400050" marR="0" rtl="0" algn="l">
              <a:lnSpc>
                <a:spcPct val="10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139700" lvl="0" marL="342900" marR="0" rtl="0" algn="l">
              <a:lnSpc>
                <a:spcPct val="100000"/>
              </a:lnSpc>
              <a:spcBef>
                <a:spcPts val="640"/>
              </a:spcBef>
              <a:spcAft>
                <a:spcPts val="0"/>
              </a:spcAft>
              <a:buClr>
                <a:srgbClr val="10253F"/>
              </a:buClr>
              <a:buSzPts val="3200"/>
              <a:buFont typeface="Noto Sans Symbols"/>
              <a:buNone/>
            </a:pPr>
            <a:r>
              <a:t/>
            </a:r>
            <a:endParaRPr b="0" i="0" sz="3200" u="none" cap="none" strike="noStrike">
              <a:solidFill>
                <a:srgbClr val="000000"/>
              </a:solidFill>
              <a:latin typeface="Arial"/>
              <a:ea typeface="Arial"/>
              <a:cs typeface="Arial"/>
              <a:sym typeface="Arial"/>
            </a:endParaRPr>
          </a:p>
        </p:txBody>
      </p:sp>
      <p:sp>
        <p:nvSpPr>
          <p:cNvPr id="430" name="Google Shape;430;p31"/>
          <p:cNvSpPr/>
          <p:nvPr/>
        </p:nvSpPr>
        <p:spPr>
          <a:xfrm>
            <a:off x="2209800" y="1676400"/>
            <a:ext cx="8001000" cy="41148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742950" lvl="0" marL="0" marR="0" rtl="0" algn="l">
              <a:lnSpc>
                <a:spcPct val="69062"/>
              </a:lnSpc>
              <a:spcBef>
                <a:spcPts val="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 </a:t>
            </a:r>
            <a:endParaRPr b="0" i="0" sz="1600" u="none" cap="none" strike="noStrike">
              <a:solidFill>
                <a:srgbClr val="000000"/>
              </a:solidFill>
              <a:latin typeface="Calibri"/>
              <a:ea typeface="Calibri"/>
              <a:cs typeface="Calibri"/>
              <a:sym typeface="Calibri"/>
            </a:endParaRPr>
          </a:p>
          <a:p>
            <a:pPr indent="742950" lvl="0" marL="0" marR="0" rtl="0" algn="l">
              <a:lnSpc>
                <a:spcPct val="69062"/>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 </a:t>
            </a:r>
            <a:endParaRPr b="0" i="0" sz="1600" u="none" cap="none" strike="noStrike">
              <a:solidFill>
                <a:srgbClr val="000000"/>
              </a:solidFill>
              <a:latin typeface="Calibri"/>
              <a:ea typeface="Calibri"/>
              <a:cs typeface="Calibri"/>
              <a:sym typeface="Calibri"/>
            </a:endParaRPr>
          </a:p>
          <a:p>
            <a:pPr indent="742950" lvl="0" marL="0" marR="0" rtl="0" algn="l">
              <a:lnSpc>
                <a:spcPct val="69062"/>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Console.WriteLine(); </a:t>
            </a:r>
            <a:endParaRPr b="0" i="0" sz="1600" u="none" cap="none" strike="noStrike">
              <a:solidFill>
                <a:srgbClr val="000000"/>
              </a:solidFill>
              <a:latin typeface="Calibri"/>
              <a:ea typeface="Calibri"/>
              <a:cs typeface="Calibri"/>
              <a:sym typeface="Calibri"/>
            </a:endParaRPr>
          </a:p>
          <a:p>
            <a:pPr indent="742950" lvl="0" marL="0" marR="0" rtl="0" algn="l">
              <a:lnSpc>
                <a:spcPct val="69062"/>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Console.WriteLine("Student Exam Details"); </a:t>
            </a:r>
            <a:endParaRPr b="0" i="0" sz="1600" u="none" cap="none" strike="noStrike">
              <a:solidFill>
                <a:srgbClr val="000000"/>
              </a:solidFill>
              <a:latin typeface="Calibri"/>
              <a:ea typeface="Calibri"/>
              <a:cs typeface="Calibri"/>
              <a:sym typeface="Calibri"/>
            </a:endParaRPr>
          </a:p>
          <a:p>
            <a:pPr indent="742950" lvl="0" marL="0" marR="0" rtl="0" algn="l">
              <a:lnSpc>
                <a:spcPct val="69062"/>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Console.WriteLine("--------------------"); </a:t>
            </a:r>
            <a:endParaRPr b="0" i="0" sz="1600" u="none" cap="none" strike="noStrike">
              <a:solidFill>
                <a:srgbClr val="000000"/>
              </a:solidFill>
              <a:latin typeface="Calibri"/>
              <a:ea typeface="Calibri"/>
              <a:cs typeface="Calibri"/>
              <a:sym typeface="Calibri"/>
            </a:endParaRPr>
          </a:p>
          <a:p>
            <a:pPr indent="742950" lvl="0" marL="0" marR="0" rtl="0" algn="l">
              <a:lnSpc>
                <a:spcPct val="69062"/>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Console.WriteLine(); </a:t>
            </a:r>
            <a:endParaRPr b="0" i="0" sz="1600" u="none" cap="none" strike="noStrike">
              <a:solidFill>
                <a:srgbClr val="000000"/>
              </a:solidFill>
              <a:latin typeface="Calibri"/>
              <a:ea typeface="Calibri"/>
              <a:cs typeface="Calibri"/>
              <a:sym typeface="Calibri"/>
            </a:endParaRPr>
          </a:p>
          <a:p>
            <a:pPr indent="742950" lvl="0" marL="0" marR="0" rtl="0" algn="l">
              <a:lnSpc>
                <a:spcPct val="69062"/>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Console.WriteLine("Student\t\tMarks"); </a:t>
            </a:r>
            <a:endParaRPr b="0" i="0" sz="1600" u="none" cap="none" strike="noStrike">
              <a:solidFill>
                <a:srgbClr val="000000"/>
              </a:solidFill>
              <a:latin typeface="Calibri"/>
              <a:ea typeface="Calibri"/>
              <a:cs typeface="Calibri"/>
              <a:sym typeface="Calibri"/>
            </a:endParaRPr>
          </a:p>
          <a:p>
            <a:pPr indent="742950" lvl="0" marL="0" marR="0" rtl="0" algn="l">
              <a:lnSpc>
                <a:spcPct val="69062"/>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Console.WriteLine("-----\t\t-------" );</a:t>
            </a:r>
            <a:endParaRPr b="0" i="0" sz="1600" u="none" cap="none" strike="noStrike">
              <a:solidFill>
                <a:srgbClr val="000000"/>
              </a:solidFill>
              <a:latin typeface="Calibri"/>
              <a:ea typeface="Calibri"/>
              <a:cs typeface="Calibri"/>
              <a:sym typeface="Calibri"/>
            </a:endParaRPr>
          </a:p>
          <a:p>
            <a:pPr indent="742950" lvl="0" marL="0" marR="0" rtl="0" algn="l">
              <a:lnSpc>
                <a:spcPct val="69062"/>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for (int i = 0; i&lt;stdName.Length; i++) </a:t>
            </a:r>
            <a:endParaRPr b="0" i="0" sz="1600" u="none" cap="none" strike="noStrike">
              <a:solidFill>
                <a:srgbClr val="000000"/>
              </a:solidFill>
              <a:latin typeface="Calibri"/>
              <a:ea typeface="Calibri"/>
              <a:cs typeface="Calibri"/>
              <a:sym typeface="Calibri"/>
            </a:endParaRPr>
          </a:p>
          <a:p>
            <a:pPr indent="742950" lvl="0" marL="0" marR="0" rtl="0" algn="l">
              <a:lnSpc>
                <a:spcPct val="69062"/>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 </a:t>
            </a:r>
            <a:endParaRPr b="0" i="0" sz="1600" u="none" cap="none" strike="noStrike">
              <a:solidFill>
                <a:srgbClr val="000000"/>
              </a:solidFill>
              <a:latin typeface="Calibri"/>
              <a:ea typeface="Calibri"/>
              <a:cs typeface="Calibri"/>
              <a:sym typeface="Calibri"/>
            </a:endParaRPr>
          </a:p>
          <a:p>
            <a:pPr indent="742950" lvl="0" marL="0" marR="0" rtl="0" algn="l">
              <a:lnSpc>
                <a:spcPct val="69062"/>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Console.WriteLine(stdName[i]); </a:t>
            </a:r>
            <a:endParaRPr b="0" i="0" sz="1600" u="none" cap="none" strike="noStrike">
              <a:solidFill>
                <a:srgbClr val="000000"/>
              </a:solidFill>
              <a:latin typeface="Calibri"/>
              <a:ea typeface="Calibri"/>
              <a:cs typeface="Calibri"/>
              <a:sym typeface="Calibri"/>
            </a:endParaRPr>
          </a:p>
          <a:p>
            <a:pPr indent="742950" lvl="0" marL="0" marR="0" rtl="0" algn="l">
              <a:lnSpc>
                <a:spcPct val="69062"/>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for (int j = 0; j &lt; exams; j++) </a:t>
            </a:r>
            <a:endParaRPr b="0" i="0" sz="1600" u="none" cap="none" strike="noStrike">
              <a:solidFill>
                <a:srgbClr val="000000"/>
              </a:solidFill>
              <a:latin typeface="Calibri"/>
              <a:ea typeface="Calibri"/>
              <a:cs typeface="Calibri"/>
              <a:sym typeface="Calibri"/>
            </a:endParaRPr>
          </a:p>
          <a:p>
            <a:pPr indent="742950" lvl="0" marL="0" marR="0" rtl="0" algn="l">
              <a:lnSpc>
                <a:spcPct val="69062"/>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 </a:t>
            </a:r>
            <a:endParaRPr b="0" i="0" sz="1600" u="none" cap="none" strike="noStrike">
              <a:solidFill>
                <a:srgbClr val="000000"/>
              </a:solidFill>
              <a:latin typeface="Calibri"/>
              <a:ea typeface="Calibri"/>
              <a:cs typeface="Calibri"/>
              <a:sym typeface="Calibri"/>
            </a:endParaRPr>
          </a:p>
          <a:p>
            <a:pPr indent="742950" lvl="0" marL="0" marR="0" rtl="0" algn="l">
              <a:lnSpc>
                <a:spcPct val="69062"/>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Console.WriteLine("\t\t" + details[i, j]); </a:t>
            </a:r>
            <a:endParaRPr b="0" i="0" sz="1600" u="none" cap="none" strike="noStrike">
              <a:solidFill>
                <a:srgbClr val="000000"/>
              </a:solidFill>
              <a:latin typeface="Calibri"/>
              <a:ea typeface="Calibri"/>
              <a:cs typeface="Calibri"/>
              <a:sym typeface="Calibri"/>
            </a:endParaRPr>
          </a:p>
          <a:p>
            <a:pPr indent="742950" lvl="0" marL="0" marR="0" rtl="0" algn="l">
              <a:lnSpc>
                <a:spcPct val="69062"/>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 </a:t>
            </a:r>
            <a:endParaRPr b="0" i="0" sz="1600" u="none" cap="none" strike="noStrike">
              <a:solidFill>
                <a:srgbClr val="000000"/>
              </a:solidFill>
              <a:latin typeface="Calibri"/>
              <a:ea typeface="Calibri"/>
              <a:cs typeface="Calibri"/>
              <a:sym typeface="Calibri"/>
            </a:endParaRPr>
          </a:p>
          <a:p>
            <a:pPr indent="742950" lvl="0" marL="0" marR="0" rtl="0" algn="l">
              <a:lnSpc>
                <a:spcPct val="69062"/>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Console.WriteLine(); </a:t>
            </a:r>
            <a:endParaRPr b="0" i="0" sz="1600" u="none" cap="none" strike="noStrike">
              <a:solidFill>
                <a:srgbClr val="000000"/>
              </a:solidFill>
              <a:latin typeface="Calibri"/>
              <a:ea typeface="Calibri"/>
              <a:cs typeface="Calibri"/>
              <a:sym typeface="Calibri"/>
            </a:endParaRPr>
          </a:p>
          <a:p>
            <a:pPr indent="342900" lvl="0" marL="0" marR="0" rtl="0" algn="l">
              <a:lnSpc>
                <a:spcPct val="69062"/>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 </a:t>
            </a:r>
            <a:endParaRPr b="0" i="0" sz="1600" u="none" cap="none" strike="noStrike">
              <a:solidFill>
                <a:srgbClr val="000000"/>
              </a:solidFill>
              <a:latin typeface="Calibri"/>
              <a:ea typeface="Calibri"/>
              <a:cs typeface="Calibri"/>
              <a:sym typeface="Calibri"/>
            </a:endParaRPr>
          </a:p>
          <a:p>
            <a:pPr indent="342900" lvl="0" marL="0" marR="0" rtl="0" algn="l">
              <a:lnSpc>
                <a:spcPct val="69062"/>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 </a:t>
            </a:r>
            <a:endParaRPr b="0" i="0" sz="1600" u="none" cap="none" strike="noStrike">
              <a:solidFill>
                <a:srgbClr val="000000"/>
              </a:solidFill>
              <a:latin typeface="Calibri"/>
              <a:ea typeface="Calibri"/>
              <a:cs typeface="Calibri"/>
              <a:sym typeface="Calibri"/>
            </a:endParaRPr>
          </a:p>
          <a:p>
            <a:pPr indent="342900" lvl="0" marL="0" marR="0" rtl="0" algn="l">
              <a:lnSpc>
                <a:spcPct val="69062"/>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static void Main() </a:t>
            </a:r>
            <a:endParaRPr b="0" i="0" sz="1600" u="none" cap="none" strike="noStrike">
              <a:solidFill>
                <a:srgbClr val="000000"/>
              </a:solidFill>
              <a:latin typeface="Calibri"/>
              <a:ea typeface="Calibri"/>
              <a:cs typeface="Calibri"/>
              <a:sym typeface="Calibri"/>
            </a:endParaRPr>
          </a:p>
          <a:p>
            <a:pPr indent="342900" lvl="0" marL="0" marR="0" rtl="0" algn="l">
              <a:lnSpc>
                <a:spcPct val="69062"/>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 </a:t>
            </a:r>
            <a:endParaRPr b="0" i="0" sz="1600" u="none" cap="none" strike="noStrike">
              <a:solidFill>
                <a:srgbClr val="000000"/>
              </a:solidFill>
              <a:latin typeface="Calibri"/>
              <a:ea typeface="Calibri"/>
              <a:cs typeface="Calibri"/>
              <a:sym typeface="Calibri"/>
            </a:endParaRPr>
          </a:p>
          <a:p>
            <a:pPr indent="342900" lvl="0" marL="0" marR="0" rtl="0" algn="l">
              <a:lnSpc>
                <a:spcPct val="69062"/>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StudentsScore objStudentsScore = new StudentsScore(); </a:t>
            </a:r>
            <a:endParaRPr b="0" i="0" sz="1600" u="none" cap="none" strike="noStrike">
              <a:solidFill>
                <a:srgbClr val="000000"/>
              </a:solidFill>
              <a:latin typeface="Calibri"/>
              <a:ea typeface="Calibri"/>
              <a:cs typeface="Calibri"/>
              <a:sym typeface="Calibri"/>
            </a:endParaRPr>
          </a:p>
          <a:p>
            <a:pPr indent="342900" lvl="0" marL="0" marR="0" rtl="0" algn="l">
              <a:lnSpc>
                <a:spcPct val="69062"/>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objStudentsScore.StudentDetails(); </a:t>
            </a:r>
            <a:endParaRPr b="0" i="0" sz="1600" u="none" cap="none" strike="noStrike">
              <a:solidFill>
                <a:srgbClr val="000000"/>
              </a:solidFill>
              <a:latin typeface="Calibri"/>
              <a:ea typeface="Calibri"/>
              <a:cs typeface="Calibri"/>
              <a:sym typeface="Calibri"/>
            </a:endParaRPr>
          </a:p>
          <a:p>
            <a:pPr indent="342900" lvl="0" marL="0" marR="0" rtl="0" algn="l">
              <a:lnSpc>
                <a:spcPct val="69062"/>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a:t>
            </a:r>
            <a:endParaRPr b="0" i="0" sz="16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a:t>
            </a:r>
            <a:endParaRPr b="0" i="0" sz="1600" u="none" cap="none" strike="noStrike">
              <a:solidFill>
                <a:srgbClr val="000000"/>
              </a:solidFill>
              <a:latin typeface="Calibri"/>
              <a:ea typeface="Calibri"/>
              <a:cs typeface="Calibri"/>
              <a:sym typeface="Calibri"/>
            </a:endParaRPr>
          </a:p>
          <a:p>
            <a:pPr indent="0" lvl="0" marL="0" marR="0" rtl="0" algn="l">
              <a:lnSpc>
                <a:spcPct val="70000"/>
              </a:lnSpc>
              <a:spcBef>
                <a:spcPts val="180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70000"/>
              </a:lnSpc>
              <a:spcBef>
                <a:spcPts val="80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431" name="Google Shape;431;p31"/>
          <p:cNvSpPr txBox="1"/>
          <p:nvPr/>
        </p:nvSpPr>
        <p:spPr>
          <a:xfrm>
            <a:off x="2209800" y="1143000"/>
            <a:ext cx="1447800" cy="400050"/>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32"/>
          <p:cNvSpPr txBox="1"/>
          <p:nvPr>
            <p:ph type="title"/>
          </p:nvPr>
        </p:nvSpPr>
        <p:spPr>
          <a:xfrm>
            <a:off x="30481" y="20321"/>
            <a:ext cx="12115798" cy="68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n-US"/>
              <a:t>Rectangular Arrays 4-4</a:t>
            </a:r>
            <a:endParaRPr/>
          </a:p>
        </p:txBody>
      </p:sp>
      <p:sp>
        <p:nvSpPr>
          <p:cNvPr id="438" name="Google Shape;438;p32"/>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76200" lvl="1" marL="685800" rtl="0" algn="l">
              <a:lnSpc>
                <a:spcPct val="90000"/>
              </a:lnSpc>
              <a:spcBef>
                <a:spcPts val="0"/>
              </a:spcBef>
              <a:spcAft>
                <a:spcPts val="0"/>
              </a:spcAft>
              <a:buSzPts val="1600"/>
              <a:buFont typeface="Noto Sans Symbols"/>
              <a:buNone/>
            </a:pPr>
            <a:r>
              <a:t/>
            </a:r>
            <a:endParaRPr sz="1600"/>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101600" lvl="2" marL="1143000" rtl="0" algn="l">
              <a:lnSpc>
                <a:spcPct val="90000"/>
              </a:lnSpc>
              <a:spcBef>
                <a:spcPts val="500"/>
              </a:spcBef>
              <a:spcAft>
                <a:spcPts val="0"/>
              </a:spcAft>
              <a:buSzPts val="1200"/>
              <a:buFont typeface="Noto Sans Symbols"/>
              <a:buNone/>
            </a:pPr>
            <a:r>
              <a:rPr lang="en-US" sz="1200">
                <a:latin typeface="Calibri"/>
                <a:ea typeface="Calibri"/>
                <a:cs typeface="Calibri"/>
                <a:sym typeface="Calibri"/>
              </a:rPr>
              <a:t>   </a:t>
            </a:r>
            <a:endParaRPr sz="1600">
              <a:latin typeface="Courier New"/>
              <a:ea typeface="Courier New"/>
              <a:cs typeface="Courier New"/>
              <a:sym typeface="Courier New"/>
            </a:endParaRPr>
          </a:p>
          <a:p>
            <a:pPr indent="-50800" lvl="0" marL="228600" rtl="0" algn="l">
              <a:lnSpc>
                <a:spcPct val="90000"/>
              </a:lnSpc>
              <a:spcBef>
                <a:spcPts val="1000"/>
              </a:spcBef>
              <a:spcAft>
                <a:spcPts val="0"/>
              </a:spcAft>
              <a:buSzPts val="1800"/>
              <a:buFont typeface="Noto Sans Symbols"/>
              <a:buNone/>
            </a:pPr>
            <a:r>
              <a:t/>
            </a:r>
            <a:endParaRPr sz="1800"/>
          </a:p>
          <a:p>
            <a:pPr indent="0" lvl="0" marL="400050" rtl="0" algn="l">
              <a:lnSpc>
                <a:spcPct val="90000"/>
              </a:lnSpc>
              <a:spcBef>
                <a:spcPts val="1000"/>
              </a:spcBef>
              <a:spcAft>
                <a:spcPts val="0"/>
              </a:spcAft>
              <a:buSzPts val="2000"/>
              <a:buNone/>
            </a:pPr>
            <a:r>
              <a:t/>
            </a:r>
            <a:endParaRPr sz="2000"/>
          </a:p>
          <a:p>
            <a:pPr indent="0" lvl="0" marL="228600" rtl="0" algn="l">
              <a:lnSpc>
                <a:spcPct val="90000"/>
              </a:lnSpc>
              <a:spcBef>
                <a:spcPts val="1000"/>
              </a:spcBef>
              <a:spcAft>
                <a:spcPts val="0"/>
              </a:spcAft>
              <a:buSzPts val="2800"/>
              <a:buNone/>
            </a:pPr>
            <a:r>
              <a:t/>
            </a:r>
            <a:endParaRPr/>
          </a:p>
        </p:txBody>
      </p:sp>
      <p:sp>
        <p:nvSpPr>
          <p:cNvPr id="439" name="Google Shape;439;p32"/>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440" name="Google Shape;440;p32"/>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Noto Sans Symbols"/>
              <a:buNone/>
            </a:pPr>
            <a:r>
              <a:rPr b="0" i="0" lang="en-US" sz="1200" u="none" cap="none" strike="noStrike">
                <a:solidFill>
                  <a:schemeClr val="lt1"/>
                </a:solidFill>
                <a:latin typeface="Calibri"/>
                <a:ea typeface="Calibri"/>
                <a:cs typeface="Calibri"/>
                <a:sym typeface="Calibri"/>
              </a:rPr>
              <a:t>Building Applications Using C# / Session 5</a:t>
            </a:r>
            <a:endParaRPr b="0" i="0" sz="1200" u="none" cap="none" strike="noStrike">
              <a:solidFill>
                <a:schemeClr val="lt1"/>
              </a:solidFill>
              <a:latin typeface="Calibri"/>
              <a:ea typeface="Calibri"/>
              <a:cs typeface="Calibri"/>
              <a:sym typeface="Calibri"/>
            </a:endParaRPr>
          </a:p>
        </p:txBody>
      </p:sp>
      <p:sp>
        <p:nvSpPr>
          <p:cNvPr id="441" name="Google Shape;441;p32"/>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442" name="Google Shape;442;p32"/>
          <p:cNvSpPr txBox="1"/>
          <p:nvPr/>
        </p:nvSpPr>
        <p:spPr>
          <a:xfrm>
            <a:off x="1752600" y="960438"/>
            <a:ext cx="8686800" cy="4525962"/>
          </a:xfrm>
          <a:prstGeom prst="rect">
            <a:avLst/>
          </a:prstGeom>
          <a:noFill/>
          <a:ln>
            <a:noFill/>
          </a:ln>
        </p:spPr>
        <p:txBody>
          <a:bodyPr anchorCtr="0" anchor="t" bIns="45700" lIns="91425" spcFirstLastPara="1" rIns="91425" wrap="square" tIns="45700">
            <a:noAutofit/>
          </a:bodyPr>
          <a:lstStyle/>
          <a:p>
            <a:pPr indent="-342900" lvl="1" marL="342900" marR="0" rtl="0" algn="l">
              <a:lnSpc>
                <a:spcPct val="70000"/>
              </a:lnSpc>
              <a:spcBef>
                <a:spcPts val="0"/>
              </a:spcBef>
              <a:spcAft>
                <a:spcPts val="0"/>
              </a:spcAft>
              <a:buClr>
                <a:srgbClr val="004E4C"/>
              </a:buClr>
              <a:buSzPts val="1200"/>
              <a:buFont typeface="Noto Sans Symbols"/>
              <a:buChar char="◆"/>
            </a:pPr>
            <a:r>
              <a:rPr b="0" i="0" lang="en-US" sz="2400" u="none" cap="none" strike="noStrike">
                <a:solidFill>
                  <a:srgbClr val="000000"/>
                </a:solidFill>
                <a:latin typeface="Calibri"/>
                <a:ea typeface="Calibri"/>
                <a:cs typeface="Calibri"/>
                <a:sym typeface="Calibri"/>
              </a:rPr>
              <a:t>In the code:</a:t>
            </a:r>
            <a:endParaRPr/>
          </a:p>
          <a:p>
            <a:pPr indent="-285750" lvl="1" marL="742950" marR="0" rtl="0" algn="l">
              <a:lnSpc>
                <a:spcPct val="70000"/>
              </a:lnSpc>
              <a:spcBef>
                <a:spcPts val="360"/>
              </a:spcBef>
              <a:spcAft>
                <a:spcPts val="0"/>
              </a:spcAft>
              <a:buClr>
                <a:srgbClr val="006666"/>
              </a:buClr>
              <a:buSzPts val="900"/>
              <a:buFont typeface="Noto Sans Symbols"/>
              <a:buChar char="🞛"/>
            </a:pPr>
            <a:r>
              <a:rPr b="0" i="0" lang="en-US" sz="1800" u="none" cap="none" strike="noStrike">
                <a:solidFill>
                  <a:srgbClr val="000000"/>
                </a:solidFill>
                <a:latin typeface="Calibri"/>
                <a:ea typeface="Calibri"/>
                <a:cs typeface="Calibri"/>
                <a:sym typeface="Calibri"/>
              </a:rPr>
              <a:t>The </a:t>
            </a:r>
            <a:r>
              <a:rPr b="1" i="0" lang="en-US" sz="1800" u="none" cap="none" strike="noStrike">
                <a:solidFill>
                  <a:srgbClr val="000000"/>
                </a:solidFill>
                <a:latin typeface="Courier New"/>
                <a:ea typeface="Courier New"/>
                <a:cs typeface="Courier New"/>
                <a:sym typeface="Courier New"/>
              </a:rPr>
              <a:t>StudentsScore </a:t>
            </a:r>
            <a:r>
              <a:rPr b="0" i="0" lang="en-US" sz="1800" u="none" cap="none" strike="noStrike">
                <a:solidFill>
                  <a:srgbClr val="000000"/>
                </a:solidFill>
                <a:latin typeface="Calibri"/>
                <a:ea typeface="Calibri"/>
                <a:cs typeface="Calibri"/>
                <a:sym typeface="Calibri"/>
              </a:rPr>
              <a:t>class allows the user to enter the number of students in the class, the names of the students, the number of exams conducted, and the marks scored by each student in each exam.</a:t>
            </a:r>
            <a:endParaRPr b="0" i="0" sz="1800" u="none" cap="none" strike="noStrike">
              <a:solidFill>
                <a:srgbClr val="000000"/>
              </a:solidFill>
              <a:latin typeface="Calibri"/>
              <a:ea typeface="Calibri"/>
              <a:cs typeface="Calibri"/>
              <a:sym typeface="Calibri"/>
            </a:endParaRPr>
          </a:p>
          <a:p>
            <a:pPr indent="-228600" lvl="1" marL="742950" marR="0" rtl="0" algn="l">
              <a:lnSpc>
                <a:spcPct val="70000"/>
              </a:lnSpc>
              <a:spcBef>
                <a:spcPts val="360"/>
              </a:spcBef>
              <a:spcAft>
                <a:spcPts val="0"/>
              </a:spcAft>
              <a:buClr>
                <a:srgbClr val="006666"/>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1" marL="742950" marR="0" rtl="0" algn="l">
              <a:lnSpc>
                <a:spcPct val="70000"/>
              </a:lnSpc>
              <a:spcBef>
                <a:spcPts val="360"/>
              </a:spcBef>
              <a:spcAft>
                <a:spcPts val="0"/>
              </a:spcAft>
              <a:buClr>
                <a:srgbClr val="006666"/>
              </a:buClr>
              <a:buSzPts val="900"/>
              <a:buFont typeface="Noto Sans Symbols"/>
              <a:buChar char="🞛"/>
            </a:pPr>
            <a:r>
              <a:rPr b="0" i="0" lang="en-US" sz="1800" u="none" cap="none" strike="noStrike">
                <a:solidFill>
                  <a:srgbClr val="000000"/>
                </a:solidFill>
                <a:latin typeface="Calibri"/>
                <a:ea typeface="Calibri"/>
                <a:cs typeface="Calibri"/>
                <a:sym typeface="Calibri"/>
              </a:rPr>
              <a:t>The class declares a method </a:t>
            </a:r>
            <a:r>
              <a:rPr b="1" i="0" lang="en-US" sz="1800" u="none" cap="none" strike="noStrike">
                <a:solidFill>
                  <a:srgbClr val="000000"/>
                </a:solidFill>
                <a:latin typeface="Courier New"/>
                <a:ea typeface="Courier New"/>
                <a:cs typeface="Courier New"/>
                <a:sym typeface="Courier New"/>
              </a:rPr>
              <a:t>StudentDetails</a:t>
            </a:r>
            <a:r>
              <a:rPr b="0" i="0" lang="en-US" sz="1800" u="none" cap="none" strike="noStrike">
                <a:solidFill>
                  <a:srgbClr val="000000"/>
                </a:solidFill>
                <a:latin typeface="Calibri"/>
                <a:ea typeface="Calibri"/>
                <a:cs typeface="Calibri"/>
                <a:sym typeface="Calibri"/>
              </a:rPr>
              <a:t>, which accepts the student and the exam details. </a:t>
            </a:r>
            <a:endParaRPr/>
          </a:p>
          <a:p>
            <a:pPr indent="-228600" lvl="1" marL="742950" marR="0" rtl="0" algn="l">
              <a:lnSpc>
                <a:spcPct val="70000"/>
              </a:lnSpc>
              <a:spcBef>
                <a:spcPts val="360"/>
              </a:spcBef>
              <a:spcAft>
                <a:spcPts val="0"/>
              </a:spcAft>
              <a:buClr>
                <a:srgbClr val="006666"/>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1" marL="742950" marR="0" rtl="0" algn="l">
              <a:lnSpc>
                <a:spcPct val="70000"/>
              </a:lnSpc>
              <a:spcBef>
                <a:spcPts val="360"/>
              </a:spcBef>
              <a:spcAft>
                <a:spcPts val="0"/>
              </a:spcAft>
              <a:buClr>
                <a:srgbClr val="006666"/>
              </a:buClr>
              <a:buSzPts val="900"/>
              <a:buFont typeface="Noto Sans Symbols"/>
              <a:buChar char="🞛"/>
            </a:pPr>
            <a:r>
              <a:rPr b="0" i="0" lang="en-US" sz="1800" u="none" cap="none" strike="noStrike">
                <a:solidFill>
                  <a:srgbClr val="000000"/>
                </a:solidFill>
                <a:latin typeface="Calibri"/>
                <a:ea typeface="Calibri"/>
                <a:cs typeface="Calibri"/>
                <a:sym typeface="Calibri"/>
              </a:rPr>
              <a:t>The variable </a:t>
            </a:r>
            <a:r>
              <a:rPr b="1" i="0" lang="en-US" sz="1800" u="none" cap="none" strike="noStrike">
                <a:solidFill>
                  <a:srgbClr val="000000"/>
                </a:solidFill>
                <a:latin typeface="Courier New"/>
                <a:ea typeface="Courier New"/>
                <a:cs typeface="Courier New"/>
                <a:sym typeface="Courier New"/>
              </a:rPr>
              <a:t>noOfStds </a:t>
            </a:r>
            <a:r>
              <a:rPr b="0" i="0" lang="en-US" sz="1800" u="none" cap="none" strike="noStrike">
                <a:solidFill>
                  <a:srgbClr val="000000"/>
                </a:solidFill>
                <a:latin typeface="Calibri"/>
                <a:ea typeface="Calibri"/>
                <a:cs typeface="Calibri"/>
                <a:sym typeface="Calibri"/>
              </a:rPr>
              <a:t>stores the number of students whose details are to be stored. </a:t>
            </a:r>
            <a:endParaRPr b="0" i="0" sz="1800" u="none" cap="none" strike="noStrike">
              <a:solidFill>
                <a:srgbClr val="000000"/>
              </a:solidFill>
              <a:latin typeface="Calibri"/>
              <a:ea typeface="Calibri"/>
              <a:cs typeface="Calibri"/>
              <a:sym typeface="Calibri"/>
            </a:endParaRPr>
          </a:p>
          <a:p>
            <a:pPr indent="-228600" lvl="1" marL="742950" marR="0" rtl="0" algn="l">
              <a:lnSpc>
                <a:spcPct val="70000"/>
              </a:lnSpc>
              <a:spcBef>
                <a:spcPts val="360"/>
              </a:spcBef>
              <a:spcAft>
                <a:spcPts val="0"/>
              </a:spcAft>
              <a:buClr>
                <a:srgbClr val="006666"/>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1" marL="742950" marR="0" rtl="0" algn="l">
              <a:lnSpc>
                <a:spcPct val="70000"/>
              </a:lnSpc>
              <a:spcBef>
                <a:spcPts val="360"/>
              </a:spcBef>
              <a:spcAft>
                <a:spcPts val="0"/>
              </a:spcAft>
              <a:buClr>
                <a:srgbClr val="006666"/>
              </a:buClr>
              <a:buSzPts val="900"/>
              <a:buFont typeface="Noto Sans Symbols"/>
              <a:buChar char="🞛"/>
            </a:pPr>
            <a:r>
              <a:rPr b="0" i="0" lang="en-US" sz="1800" u="none" cap="none" strike="noStrike">
                <a:solidFill>
                  <a:srgbClr val="000000"/>
                </a:solidFill>
                <a:latin typeface="Calibri"/>
                <a:ea typeface="Calibri"/>
                <a:cs typeface="Calibri"/>
                <a:sym typeface="Calibri"/>
              </a:rPr>
              <a:t>The variable </a:t>
            </a:r>
            <a:r>
              <a:rPr b="1" i="0" lang="en-US" sz="1800" u="none" cap="none" strike="noStrike">
                <a:solidFill>
                  <a:srgbClr val="000000"/>
                </a:solidFill>
                <a:latin typeface="Courier New"/>
                <a:ea typeface="Courier New"/>
                <a:cs typeface="Courier New"/>
                <a:sym typeface="Courier New"/>
              </a:rPr>
              <a:t>exams </a:t>
            </a:r>
            <a:r>
              <a:rPr b="0" i="0" lang="en-US" sz="1800" u="none" cap="none" strike="noStrike">
                <a:solidFill>
                  <a:srgbClr val="000000"/>
                </a:solidFill>
                <a:latin typeface="Calibri"/>
                <a:ea typeface="Calibri"/>
                <a:cs typeface="Calibri"/>
                <a:sym typeface="Calibri"/>
              </a:rPr>
              <a:t>stores the number of exams the students have appeared in. The array </a:t>
            </a:r>
            <a:r>
              <a:rPr b="1" i="0" lang="en-US" sz="1800" u="none" cap="none" strike="noStrike">
                <a:solidFill>
                  <a:srgbClr val="000000"/>
                </a:solidFill>
                <a:latin typeface="Courier New"/>
                <a:ea typeface="Courier New"/>
                <a:cs typeface="Courier New"/>
                <a:sym typeface="Courier New"/>
              </a:rPr>
              <a:t>stdName </a:t>
            </a:r>
            <a:r>
              <a:rPr b="0" i="0" lang="en-US" sz="1800" u="none" cap="none" strike="noStrike">
                <a:solidFill>
                  <a:srgbClr val="000000"/>
                </a:solidFill>
                <a:latin typeface="Calibri"/>
                <a:ea typeface="Calibri"/>
                <a:cs typeface="Calibri"/>
                <a:sym typeface="Calibri"/>
              </a:rPr>
              <a:t>stores the names of the students. </a:t>
            </a:r>
            <a:endParaRPr/>
          </a:p>
          <a:p>
            <a:pPr indent="-228600" lvl="1" marL="742950" marR="0" rtl="0" algn="l">
              <a:lnSpc>
                <a:spcPct val="70000"/>
              </a:lnSpc>
              <a:spcBef>
                <a:spcPts val="360"/>
              </a:spcBef>
              <a:spcAft>
                <a:spcPts val="0"/>
              </a:spcAft>
              <a:buClr>
                <a:srgbClr val="006666"/>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1" marL="742950" marR="0" rtl="0" algn="l">
              <a:lnSpc>
                <a:spcPct val="70000"/>
              </a:lnSpc>
              <a:spcBef>
                <a:spcPts val="360"/>
              </a:spcBef>
              <a:spcAft>
                <a:spcPts val="0"/>
              </a:spcAft>
              <a:buClr>
                <a:srgbClr val="006666"/>
              </a:buClr>
              <a:buSzPts val="900"/>
              <a:buFont typeface="Noto Sans Symbols"/>
              <a:buChar char="🞛"/>
            </a:pPr>
            <a:r>
              <a:rPr b="0" i="0" lang="en-US" sz="1800" u="none" cap="none" strike="noStrike">
                <a:solidFill>
                  <a:srgbClr val="000000"/>
                </a:solidFill>
                <a:latin typeface="Calibri"/>
                <a:ea typeface="Calibri"/>
                <a:cs typeface="Calibri"/>
                <a:sym typeface="Calibri"/>
              </a:rPr>
              <a:t>The dimensions of the rectangular array </a:t>
            </a:r>
            <a:r>
              <a:rPr b="1" i="0" lang="en-US" sz="1800" u="none" cap="none" strike="noStrike">
                <a:solidFill>
                  <a:srgbClr val="000000"/>
                </a:solidFill>
                <a:latin typeface="Courier New"/>
                <a:ea typeface="Courier New"/>
                <a:cs typeface="Courier New"/>
                <a:sym typeface="Courier New"/>
              </a:rPr>
              <a:t>details </a:t>
            </a:r>
            <a:r>
              <a:rPr b="0" i="0" lang="en-US" sz="1800" u="none" cap="none" strike="noStrike">
                <a:solidFill>
                  <a:srgbClr val="000000"/>
                </a:solidFill>
                <a:latin typeface="Calibri"/>
                <a:ea typeface="Calibri"/>
                <a:cs typeface="Calibri"/>
                <a:sym typeface="Calibri"/>
              </a:rPr>
              <a:t>are defined by the variables </a:t>
            </a:r>
            <a:r>
              <a:rPr b="1" i="0" lang="en-US" sz="1800" u="none" cap="none" strike="noStrike">
                <a:solidFill>
                  <a:srgbClr val="000000"/>
                </a:solidFill>
                <a:latin typeface="Courier New"/>
                <a:ea typeface="Courier New"/>
                <a:cs typeface="Courier New"/>
                <a:sym typeface="Courier New"/>
              </a:rPr>
              <a:t>noOfStds </a:t>
            </a:r>
            <a:r>
              <a:rPr b="0" i="0" lang="en-US" sz="1800" u="none" cap="none" strike="noStrike">
                <a:solidFill>
                  <a:srgbClr val="000000"/>
                </a:solidFill>
                <a:latin typeface="Calibri"/>
                <a:ea typeface="Calibri"/>
                <a:cs typeface="Calibri"/>
                <a:sym typeface="Calibri"/>
              </a:rPr>
              <a:t>and </a:t>
            </a:r>
            <a:r>
              <a:rPr b="1" i="0" lang="en-US" sz="1800" u="none" cap="none" strike="noStrike">
                <a:solidFill>
                  <a:srgbClr val="000000"/>
                </a:solidFill>
                <a:latin typeface="Courier New"/>
                <a:ea typeface="Courier New"/>
                <a:cs typeface="Courier New"/>
                <a:sym typeface="Courier New"/>
              </a:rPr>
              <a:t>exams</a:t>
            </a:r>
            <a:r>
              <a:rPr b="0" i="0" lang="en-US" sz="1800" u="none" cap="none" strike="noStrike">
                <a:solidFill>
                  <a:srgbClr val="000000"/>
                </a:solidFill>
                <a:latin typeface="Calibri"/>
                <a:ea typeface="Calibri"/>
                <a:cs typeface="Calibri"/>
                <a:sym typeface="Calibri"/>
              </a:rPr>
              <a:t>. </a:t>
            </a:r>
            <a:endParaRPr/>
          </a:p>
          <a:p>
            <a:pPr indent="-228600" lvl="1" marL="742950" marR="0" rtl="0" algn="l">
              <a:lnSpc>
                <a:spcPct val="70000"/>
              </a:lnSpc>
              <a:spcBef>
                <a:spcPts val="360"/>
              </a:spcBef>
              <a:spcAft>
                <a:spcPts val="0"/>
              </a:spcAft>
              <a:buClr>
                <a:srgbClr val="006666"/>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1" marL="742950" marR="0" rtl="0" algn="l">
              <a:lnSpc>
                <a:spcPct val="70000"/>
              </a:lnSpc>
              <a:spcBef>
                <a:spcPts val="360"/>
              </a:spcBef>
              <a:spcAft>
                <a:spcPts val="0"/>
              </a:spcAft>
              <a:buClr>
                <a:srgbClr val="006666"/>
              </a:buClr>
              <a:buSzPts val="900"/>
              <a:buFont typeface="Noto Sans Symbols"/>
              <a:buChar char="🞛"/>
            </a:pPr>
            <a:r>
              <a:rPr b="0" i="0" lang="en-US" sz="1800" u="none" cap="none" strike="noStrike">
                <a:solidFill>
                  <a:srgbClr val="000000"/>
                </a:solidFill>
                <a:latin typeface="Calibri"/>
                <a:ea typeface="Calibri"/>
                <a:cs typeface="Calibri"/>
                <a:sym typeface="Calibri"/>
              </a:rPr>
              <a:t>This array stores the marks scored by students in the various exams. A nested </a:t>
            </a:r>
            <a:r>
              <a:rPr b="0" i="0" lang="en-US" sz="1800" u="none" cap="none" strike="noStrike">
                <a:solidFill>
                  <a:srgbClr val="000000"/>
                </a:solidFill>
                <a:latin typeface="Courier New"/>
                <a:ea typeface="Courier New"/>
                <a:cs typeface="Courier New"/>
                <a:sym typeface="Courier New"/>
              </a:rPr>
              <a:t>for</a:t>
            </a:r>
            <a:r>
              <a:rPr b="0" i="0" lang="en-US" sz="1800" u="none" cap="none" strike="noStrike">
                <a:solidFill>
                  <a:srgbClr val="000000"/>
                </a:solidFill>
                <a:latin typeface="Calibri"/>
                <a:ea typeface="Calibri"/>
                <a:cs typeface="Calibri"/>
                <a:sym typeface="Calibri"/>
              </a:rPr>
              <a:t> loop is used for displaying the student details. </a:t>
            </a:r>
            <a:endParaRPr/>
          </a:p>
          <a:p>
            <a:pPr indent="-228600" lvl="1" marL="742950" marR="0" rtl="0" algn="l">
              <a:lnSpc>
                <a:spcPct val="70000"/>
              </a:lnSpc>
              <a:spcBef>
                <a:spcPts val="360"/>
              </a:spcBef>
              <a:spcAft>
                <a:spcPts val="0"/>
              </a:spcAft>
              <a:buClr>
                <a:srgbClr val="006666"/>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1" marL="742950" marR="0" rtl="0" algn="l">
              <a:lnSpc>
                <a:spcPct val="70000"/>
              </a:lnSpc>
              <a:spcBef>
                <a:spcPts val="360"/>
              </a:spcBef>
              <a:spcAft>
                <a:spcPts val="0"/>
              </a:spcAft>
              <a:buClr>
                <a:srgbClr val="006666"/>
              </a:buClr>
              <a:buSzPts val="900"/>
              <a:buFont typeface="Noto Sans Symbols"/>
              <a:buChar char="🞛"/>
            </a:pPr>
            <a:r>
              <a:rPr b="0" i="0" lang="en-US" sz="1800" u="none" cap="none" strike="noStrike">
                <a:solidFill>
                  <a:srgbClr val="000000"/>
                </a:solidFill>
                <a:latin typeface="Calibri"/>
                <a:ea typeface="Calibri"/>
                <a:cs typeface="Calibri"/>
                <a:sym typeface="Calibri"/>
              </a:rPr>
              <a:t>In the </a:t>
            </a:r>
            <a:r>
              <a:rPr b="0" i="0" lang="en-US" sz="1800" u="none" cap="none" strike="noStrike">
                <a:solidFill>
                  <a:srgbClr val="000000"/>
                </a:solidFill>
                <a:latin typeface="Courier New"/>
                <a:ea typeface="Courier New"/>
                <a:cs typeface="Courier New"/>
                <a:sym typeface="Courier New"/>
              </a:rPr>
              <a:t>Main</a:t>
            </a:r>
            <a:r>
              <a:rPr b="0" i="0" lang="en-US" sz="1800" u="none" cap="none" strike="noStrike">
                <a:solidFill>
                  <a:srgbClr val="000000"/>
                </a:solidFill>
                <a:latin typeface="Calibri"/>
                <a:ea typeface="Calibri"/>
                <a:cs typeface="Calibri"/>
                <a:sym typeface="Calibri"/>
              </a:rPr>
              <a:t> method, an object is created of the class </a:t>
            </a:r>
            <a:r>
              <a:rPr b="1" i="0" lang="en-US" sz="1800" u="none" cap="none" strike="noStrike">
                <a:solidFill>
                  <a:srgbClr val="000000"/>
                </a:solidFill>
                <a:latin typeface="Courier New"/>
                <a:ea typeface="Courier New"/>
                <a:cs typeface="Courier New"/>
                <a:sym typeface="Courier New"/>
              </a:rPr>
              <a:t>StudentsScore</a:t>
            </a:r>
            <a:r>
              <a:rPr b="0" i="0" lang="en-US" sz="1800" u="none" cap="none" strike="noStrike">
                <a:solidFill>
                  <a:srgbClr val="000000"/>
                </a:solidFill>
                <a:latin typeface="Calibri"/>
                <a:ea typeface="Calibri"/>
                <a:cs typeface="Calibri"/>
                <a:sym typeface="Calibri"/>
              </a:rPr>
              <a:t> and the method </a:t>
            </a:r>
            <a:r>
              <a:rPr b="1" i="0" lang="en-US" sz="1800" u="none" cap="none" strike="noStrike">
                <a:solidFill>
                  <a:srgbClr val="000000"/>
                </a:solidFill>
                <a:latin typeface="Courier New"/>
                <a:ea typeface="Courier New"/>
                <a:cs typeface="Courier New"/>
                <a:sym typeface="Courier New"/>
              </a:rPr>
              <a:t>StudentDetails</a:t>
            </a:r>
            <a:r>
              <a:rPr b="0" i="0" lang="en-US" sz="1800" u="none" cap="none" strike="noStrike">
                <a:solidFill>
                  <a:srgbClr val="000000"/>
                </a:solidFill>
                <a:latin typeface="Calibri"/>
                <a:ea typeface="Calibri"/>
                <a:cs typeface="Calibri"/>
                <a:sym typeface="Calibri"/>
              </a:rPr>
              <a:t> is called through this object. </a:t>
            </a:r>
            <a:endParaRPr b="0" i="0" sz="2000" u="none" cap="none" strike="noStrike">
              <a:solidFill>
                <a:srgbClr val="000000"/>
              </a:solidFill>
              <a:latin typeface="Calibri"/>
              <a:ea typeface="Calibri"/>
              <a:cs typeface="Calibri"/>
              <a:sym typeface="Calibri"/>
            </a:endParaRPr>
          </a:p>
          <a:p>
            <a:pPr indent="-215900" lvl="1" marL="342900" marR="0" rtl="0" algn="l">
              <a:lnSpc>
                <a:spcPct val="7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215900" lvl="1" marL="342900" marR="0" rtl="0" algn="l">
              <a:lnSpc>
                <a:spcPct val="7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215900" lvl="1" marL="342900" marR="0" rtl="0" algn="l">
              <a:lnSpc>
                <a:spcPct val="7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0" lvl="0" marL="0" marR="0" rtl="0" algn="l">
              <a:lnSpc>
                <a:spcPct val="70000"/>
              </a:lnSpc>
              <a:spcBef>
                <a:spcPts val="1000"/>
              </a:spcBef>
              <a:spcAft>
                <a:spcPts val="0"/>
              </a:spcAft>
              <a:buClr>
                <a:srgbClr val="000000"/>
              </a:buClr>
              <a:buSzPts val="2000"/>
              <a:buFont typeface="Arial"/>
              <a:buNone/>
            </a:pPr>
            <a:br>
              <a:rPr b="0" i="0" lang="en-US" sz="2000" u="none" cap="none" strike="noStrike">
                <a:solidFill>
                  <a:srgbClr val="000000"/>
                </a:solidFill>
                <a:latin typeface="Arial"/>
                <a:ea typeface="Arial"/>
                <a:cs typeface="Arial"/>
                <a:sym typeface="Arial"/>
              </a:rPr>
            </a:br>
            <a:endParaRPr b="0" i="0" sz="2000" u="none" cap="none" strike="noStrike">
              <a:solidFill>
                <a:srgbClr val="000000"/>
              </a:solidFill>
              <a:latin typeface="Arial"/>
              <a:ea typeface="Arial"/>
              <a:cs typeface="Arial"/>
              <a:sym typeface="Arial"/>
            </a:endParaRPr>
          </a:p>
          <a:p>
            <a:pPr indent="0" lvl="0" marL="0" marR="0" rtl="0" algn="l">
              <a:lnSpc>
                <a:spcPct val="70000"/>
              </a:lnSpc>
              <a:spcBef>
                <a:spcPts val="100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70000"/>
              </a:lnSpc>
              <a:spcBef>
                <a:spcPts val="100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215900" lvl="1" marL="342900" marR="0" rtl="0" algn="l">
              <a:lnSpc>
                <a:spcPct val="7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215900" lvl="1" marL="342900" marR="0" rtl="0" algn="l">
              <a:lnSpc>
                <a:spcPct val="7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215900" lvl="1" marL="342900" marR="0" rtl="0" algn="l">
              <a:lnSpc>
                <a:spcPct val="7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215900" lvl="1" marL="342900" marR="0" rtl="0" algn="l">
              <a:lnSpc>
                <a:spcPct val="7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215900" lvl="1" marL="342900" marR="0" rtl="0" algn="l">
              <a:lnSpc>
                <a:spcPct val="7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215900" lvl="1" marL="342900" marR="0" rtl="0" algn="l">
              <a:lnSpc>
                <a:spcPct val="7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215900" lvl="1" marL="342900" marR="0" rtl="0" algn="l">
              <a:lnSpc>
                <a:spcPct val="7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215900" lvl="1" marL="342900" marR="0" rtl="0" algn="l">
              <a:lnSpc>
                <a:spcPct val="7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215900" lvl="1" marL="342900" marR="0" rtl="0" algn="l">
              <a:lnSpc>
                <a:spcPct val="7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215900" lvl="1" marL="342900" marR="0" rtl="0" algn="l">
              <a:lnSpc>
                <a:spcPct val="7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215900" lvl="1" marL="342900" marR="0" rtl="0" algn="l">
              <a:lnSpc>
                <a:spcPct val="7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215900" lvl="1" marL="342900" marR="0" rtl="0" algn="l">
              <a:lnSpc>
                <a:spcPct val="7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215900" lvl="1" marL="342900" marR="0" rtl="0" algn="l">
              <a:lnSpc>
                <a:spcPct val="7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342900" lvl="1" marL="342900" marR="0" rtl="0" algn="l">
              <a:lnSpc>
                <a:spcPct val="70000"/>
              </a:lnSpc>
              <a:spcBef>
                <a:spcPts val="400"/>
              </a:spcBef>
              <a:spcAft>
                <a:spcPts val="0"/>
              </a:spcAft>
              <a:buClr>
                <a:srgbClr val="10253F"/>
              </a:buClr>
              <a:buSzPts val="2000"/>
              <a:buFont typeface="Arial"/>
              <a:buNone/>
            </a:pPr>
            <a:r>
              <a:rPr b="0" i="0" lang="en-US" sz="2000" u="none" cap="none" strike="noStrike">
                <a:solidFill>
                  <a:srgbClr val="000000"/>
                </a:solidFill>
                <a:latin typeface="Arial"/>
                <a:ea typeface="Arial"/>
                <a:cs typeface="Arial"/>
                <a:sym typeface="Arial"/>
              </a:rPr>
              <a:t> </a:t>
            </a:r>
            <a:endParaRPr/>
          </a:p>
          <a:p>
            <a:pPr indent="-215900" lvl="1" marL="342900" marR="0" rtl="0" algn="l">
              <a:lnSpc>
                <a:spcPct val="7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215900" lvl="1" marL="342900" marR="0" rtl="0" algn="l">
              <a:lnSpc>
                <a:spcPct val="7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215900" lvl="1" marL="342900" marR="0" rtl="0" algn="l">
              <a:lnSpc>
                <a:spcPct val="7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215900" lvl="1" marL="342900" marR="0" rtl="0" algn="l">
              <a:lnSpc>
                <a:spcPct val="7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215900" lvl="1" marL="342900" marR="0" rtl="0" algn="l">
              <a:lnSpc>
                <a:spcPct val="7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215900" lvl="1" marL="342900" marR="0" rtl="0" algn="l">
              <a:lnSpc>
                <a:spcPct val="7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215900" lvl="1" marL="342900" marR="0" rtl="0" algn="l">
              <a:lnSpc>
                <a:spcPct val="7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215900" lvl="1" marL="342900" marR="0" rtl="0" algn="l">
              <a:lnSpc>
                <a:spcPct val="7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342900" lvl="2" marL="800100" marR="0" rtl="0" algn="l">
              <a:lnSpc>
                <a:spcPct val="70000"/>
              </a:lnSpc>
              <a:spcBef>
                <a:spcPts val="400"/>
              </a:spcBef>
              <a:spcAft>
                <a:spcPts val="0"/>
              </a:spcAft>
              <a:buClr>
                <a:srgbClr val="10253F"/>
              </a:buClr>
              <a:buSzPts val="2000"/>
              <a:buFont typeface="Arial"/>
              <a:buNone/>
            </a:pPr>
            <a:r>
              <a:t/>
            </a:r>
            <a:endParaRPr b="0" i="0" sz="2000" u="none" cap="none" strike="noStrike">
              <a:solidFill>
                <a:srgbClr val="000000"/>
              </a:solidFill>
              <a:latin typeface="Arial"/>
              <a:ea typeface="Arial"/>
              <a:cs typeface="Arial"/>
              <a:sym typeface="Arial"/>
            </a:endParaRPr>
          </a:p>
          <a:p>
            <a:pPr indent="-215900" lvl="1" marL="342900" marR="0" rtl="0" algn="l">
              <a:lnSpc>
                <a:spcPct val="7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215900" lvl="1" marL="342900" marR="0" rtl="0" algn="l">
              <a:lnSpc>
                <a:spcPct val="7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342900" lvl="1" marL="342900" marR="0" rtl="0" algn="l">
              <a:lnSpc>
                <a:spcPct val="70000"/>
              </a:lnSpc>
              <a:spcBef>
                <a:spcPts val="400"/>
              </a:spcBef>
              <a:spcAft>
                <a:spcPts val="0"/>
              </a:spcAft>
              <a:buClr>
                <a:srgbClr val="10253F"/>
              </a:buClr>
              <a:buSzPts val="2000"/>
              <a:buFont typeface="Arial"/>
              <a:buNone/>
            </a:pPr>
            <a:r>
              <a:rPr b="0" i="0" lang="en-US" sz="2000" u="none" cap="none" strike="noStrike">
                <a:solidFill>
                  <a:srgbClr val="000000"/>
                </a:solidFill>
                <a:latin typeface="Arial"/>
                <a:ea typeface="Arial"/>
                <a:cs typeface="Arial"/>
                <a:sym typeface="Arial"/>
              </a:rPr>
              <a:t>    </a:t>
            </a:r>
            <a:endParaRPr b="0" i="0" sz="2000" u="none" cap="none" strike="noStrike">
              <a:solidFill>
                <a:srgbClr val="000000"/>
              </a:solidFill>
              <a:latin typeface="Arial"/>
              <a:ea typeface="Arial"/>
              <a:cs typeface="Arial"/>
              <a:sym typeface="Arial"/>
            </a:endParaRPr>
          </a:p>
          <a:p>
            <a:pPr indent="-215900" lvl="1" marL="342900" marR="0" rtl="0" algn="l">
              <a:lnSpc>
                <a:spcPct val="7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215900" lvl="1" marL="342900" marR="0" rtl="0" algn="l">
              <a:lnSpc>
                <a:spcPct val="7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215900" lvl="1" marL="342900" marR="0" rtl="0" algn="l">
              <a:lnSpc>
                <a:spcPct val="7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215900" lvl="1" marL="342900" marR="0" rtl="0" algn="l">
              <a:lnSpc>
                <a:spcPct val="7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215900" lvl="1" marL="342900" marR="0" rtl="0" algn="l">
              <a:lnSpc>
                <a:spcPct val="7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215900" lvl="1" marL="342900" marR="0" rtl="0" algn="l">
              <a:lnSpc>
                <a:spcPct val="7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215900" lvl="1" marL="342900" marR="0" rtl="0" algn="l">
              <a:lnSpc>
                <a:spcPct val="7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215900" lvl="1" marL="342900" marR="0" rtl="0" algn="l">
              <a:lnSpc>
                <a:spcPct val="7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342900" lvl="1" marL="800100" marR="0" rtl="0" algn="l">
              <a:lnSpc>
                <a:spcPct val="70000"/>
              </a:lnSpc>
              <a:spcBef>
                <a:spcPts val="400"/>
              </a:spcBef>
              <a:spcAft>
                <a:spcPts val="0"/>
              </a:spcAft>
              <a:buClr>
                <a:srgbClr val="10253F"/>
              </a:buClr>
              <a:buSzPts val="2000"/>
              <a:buFont typeface="Arial"/>
              <a:buNone/>
            </a:pPr>
            <a:r>
              <a:t/>
            </a:r>
            <a:endParaRPr b="0" i="0" sz="2000" u="none" cap="none" strike="noStrike">
              <a:solidFill>
                <a:srgbClr val="000000"/>
              </a:solidFill>
              <a:latin typeface="Arial"/>
              <a:ea typeface="Arial"/>
              <a:cs typeface="Arial"/>
              <a:sym typeface="Arial"/>
            </a:endParaRPr>
          </a:p>
          <a:p>
            <a:pPr indent="-215900" lvl="0" marL="342900" marR="0" rtl="0" algn="l">
              <a:lnSpc>
                <a:spcPct val="7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285750" lvl="1" marL="742950" marR="0" rtl="0" algn="l">
              <a:lnSpc>
                <a:spcPct val="100000"/>
              </a:lnSpc>
              <a:spcBef>
                <a:spcPts val="400"/>
              </a:spcBef>
              <a:spcAft>
                <a:spcPts val="0"/>
              </a:spcAft>
              <a:buClr>
                <a:srgbClr val="10253F"/>
              </a:buClr>
              <a:buSzPts val="2000"/>
              <a:buFont typeface="Arial"/>
              <a:buNone/>
            </a:pPr>
            <a:r>
              <a:rPr b="0" i="0" lang="en-US" sz="2000" u="none" cap="none" strike="noStrike">
                <a:solidFill>
                  <a:srgbClr val="000000"/>
                </a:solidFill>
                <a:latin typeface="Arial"/>
                <a:ea typeface="Arial"/>
                <a:cs typeface="Arial"/>
                <a:sym typeface="Arial"/>
              </a:rPr>
              <a:t>              </a:t>
            </a:r>
            <a:endParaRPr b="0" i="0" sz="2000" u="none" cap="none" strike="noStrike">
              <a:solidFill>
                <a:srgbClr val="000000"/>
              </a:solidFill>
              <a:latin typeface="Calibri"/>
              <a:ea typeface="Calibri"/>
              <a:cs typeface="Calibri"/>
              <a:sym typeface="Calibri"/>
            </a:endParaRPr>
          </a:p>
          <a:p>
            <a:pPr indent="-285750" lvl="1" marL="742950" marR="0" rtl="0" algn="l">
              <a:lnSpc>
                <a:spcPct val="100000"/>
              </a:lnSpc>
              <a:spcBef>
                <a:spcPts val="400"/>
              </a:spcBef>
              <a:spcAft>
                <a:spcPts val="0"/>
              </a:spcAft>
              <a:buClr>
                <a:srgbClr val="10253F"/>
              </a:buClr>
              <a:buSzPts val="2000"/>
              <a:buFont typeface="Arial"/>
              <a:buNone/>
            </a:pPr>
            <a:r>
              <a:t/>
            </a:r>
            <a:endParaRPr b="0" i="0" sz="2000" u="none" cap="none" strike="noStrike">
              <a:solidFill>
                <a:srgbClr val="000000"/>
              </a:solidFill>
              <a:latin typeface="Calibri"/>
              <a:ea typeface="Calibri"/>
              <a:cs typeface="Calibri"/>
              <a:sym typeface="Calibri"/>
            </a:endParaRPr>
          </a:p>
          <a:p>
            <a:pPr indent="-285750" lvl="1" marL="742950" marR="0" rtl="0" algn="l">
              <a:lnSpc>
                <a:spcPct val="100000"/>
              </a:lnSpc>
              <a:spcBef>
                <a:spcPts val="400"/>
              </a:spcBef>
              <a:spcAft>
                <a:spcPts val="0"/>
              </a:spcAft>
              <a:buClr>
                <a:srgbClr val="10253F"/>
              </a:buClr>
              <a:buSzPts val="2000"/>
              <a:buFont typeface="Arial"/>
              <a:buNone/>
            </a:pPr>
            <a:r>
              <a:t/>
            </a:r>
            <a:endParaRPr b="0" i="0" sz="2000" u="none" cap="none" strike="noStrike">
              <a:solidFill>
                <a:srgbClr val="000000"/>
              </a:solidFill>
              <a:latin typeface="Calibri"/>
              <a:ea typeface="Calibri"/>
              <a:cs typeface="Calibri"/>
              <a:sym typeface="Calibri"/>
            </a:endParaRPr>
          </a:p>
          <a:p>
            <a:pPr indent="-285750" lvl="1" marL="742950" marR="0" rtl="0" algn="l">
              <a:lnSpc>
                <a:spcPct val="100000"/>
              </a:lnSpc>
              <a:spcBef>
                <a:spcPts val="400"/>
              </a:spcBef>
              <a:spcAft>
                <a:spcPts val="0"/>
              </a:spcAft>
              <a:buClr>
                <a:srgbClr val="10253F"/>
              </a:buClr>
              <a:buSzPts val="2000"/>
              <a:buFont typeface="Arial"/>
              <a:buNone/>
            </a:pPr>
            <a:r>
              <a:t/>
            </a:r>
            <a:endParaRPr b="0" i="0" sz="2000" u="none" cap="none" strike="noStrike">
              <a:solidFill>
                <a:srgbClr val="000000"/>
              </a:solidFill>
              <a:latin typeface="Calibri"/>
              <a:ea typeface="Calibri"/>
              <a:cs typeface="Calibri"/>
              <a:sym typeface="Calibri"/>
            </a:endParaRPr>
          </a:p>
          <a:p>
            <a:pPr indent="-285750" lvl="1" marL="742950" marR="0" rtl="0" algn="l">
              <a:lnSpc>
                <a:spcPct val="100000"/>
              </a:lnSpc>
              <a:spcBef>
                <a:spcPts val="400"/>
              </a:spcBef>
              <a:spcAft>
                <a:spcPts val="0"/>
              </a:spcAft>
              <a:buClr>
                <a:srgbClr val="10253F"/>
              </a:buClr>
              <a:buSzPts val="2000"/>
              <a:buFont typeface="Arial"/>
              <a:buNone/>
            </a:pPr>
            <a:r>
              <a:t/>
            </a:r>
            <a:endParaRPr b="0" i="0" sz="2000" u="none" cap="none" strike="noStrike">
              <a:solidFill>
                <a:srgbClr val="000000"/>
              </a:solidFill>
              <a:latin typeface="Calibri"/>
              <a:ea typeface="Calibri"/>
              <a:cs typeface="Calibri"/>
              <a:sym typeface="Calibri"/>
            </a:endParaRPr>
          </a:p>
          <a:p>
            <a:pPr indent="-285750" lvl="1" marL="742950" marR="0" rtl="0" algn="l">
              <a:lnSpc>
                <a:spcPct val="100000"/>
              </a:lnSpc>
              <a:spcBef>
                <a:spcPts val="400"/>
              </a:spcBef>
              <a:spcAft>
                <a:spcPts val="0"/>
              </a:spcAft>
              <a:buClr>
                <a:srgbClr val="10253F"/>
              </a:buClr>
              <a:buSzPts val="2000"/>
              <a:buFont typeface="Arial"/>
              <a:buNone/>
            </a:pPr>
            <a:r>
              <a:t/>
            </a:r>
            <a:endParaRPr b="0" i="0" sz="2000" u="none" cap="none" strike="noStrike">
              <a:solidFill>
                <a:srgbClr val="000000"/>
              </a:solidFill>
              <a:latin typeface="Calibri"/>
              <a:ea typeface="Calibri"/>
              <a:cs typeface="Calibri"/>
              <a:sym typeface="Calibri"/>
            </a:endParaRPr>
          </a:p>
          <a:p>
            <a:pPr indent="-285750" lvl="1" marL="742950" marR="0" rtl="0" algn="l">
              <a:lnSpc>
                <a:spcPct val="100000"/>
              </a:lnSpc>
              <a:spcBef>
                <a:spcPts val="400"/>
              </a:spcBef>
              <a:spcAft>
                <a:spcPts val="0"/>
              </a:spcAft>
              <a:buClr>
                <a:srgbClr val="10253F"/>
              </a:buClr>
              <a:buSzPts val="2000"/>
              <a:buFont typeface="Arial"/>
              <a:buNone/>
            </a:pPr>
            <a:r>
              <a:t/>
            </a:r>
            <a:endParaRPr b="0" i="0" sz="2000" u="none" cap="none" strike="noStrike">
              <a:solidFill>
                <a:srgbClr val="000000"/>
              </a:solidFill>
              <a:latin typeface="Calibri"/>
              <a:ea typeface="Calibri"/>
              <a:cs typeface="Calibri"/>
              <a:sym typeface="Calibri"/>
            </a:endParaRPr>
          </a:p>
          <a:p>
            <a:pPr indent="-285750" lvl="1" marL="742950" marR="0" rtl="0" algn="l">
              <a:lnSpc>
                <a:spcPct val="100000"/>
              </a:lnSpc>
              <a:spcBef>
                <a:spcPts val="400"/>
              </a:spcBef>
              <a:spcAft>
                <a:spcPts val="0"/>
              </a:spcAft>
              <a:buClr>
                <a:srgbClr val="10253F"/>
              </a:buClr>
              <a:buSzPts val="2000"/>
              <a:buFont typeface="Arial"/>
              <a:buNone/>
            </a:pPr>
            <a:r>
              <a:t/>
            </a:r>
            <a:endParaRPr b="0" i="0" sz="2000" u="none" cap="none" strike="noStrike">
              <a:solidFill>
                <a:srgbClr val="000000"/>
              </a:solidFill>
              <a:latin typeface="Calibri"/>
              <a:ea typeface="Calibri"/>
              <a:cs typeface="Calibri"/>
              <a:sym typeface="Calibri"/>
            </a:endParaRPr>
          </a:p>
          <a:p>
            <a:pPr indent="-285750" lvl="1" marL="742950" marR="0" rtl="0" algn="l">
              <a:lnSpc>
                <a:spcPct val="100000"/>
              </a:lnSpc>
              <a:spcBef>
                <a:spcPts val="400"/>
              </a:spcBef>
              <a:spcAft>
                <a:spcPts val="0"/>
              </a:spcAft>
              <a:buClr>
                <a:srgbClr val="10253F"/>
              </a:buClr>
              <a:buSzPts val="2000"/>
              <a:buFont typeface="Arial"/>
              <a:buNone/>
            </a:pPr>
            <a:r>
              <a:t/>
            </a:r>
            <a:endParaRPr b="0" i="0" sz="2000" u="none" cap="none" strike="noStrike">
              <a:solidFill>
                <a:srgbClr val="000000"/>
              </a:solidFill>
              <a:latin typeface="Calibri"/>
              <a:ea typeface="Calibri"/>
              <a:cs typeface="Calibri"/>
              <a:sym typeface="Calibri"/>
            </a:endParaRPr>
          </a:p>
          <a:p>
            <a:pPr indent="-228600" lvl="2" marL="1143000" marR="0" rtl="0" algn="l">
              <a:lnSpc>
                <a:spcPct val="100000"/>
              </a:lnSpc>
              <a:spcBef>
                <a:spcPts val="400"/>
              </a:spcBef>
              <a:spcAft>
                <a:spcPts val="0"/>
              </a:spcAft>
              <a:buClr>
                <a:srgbClr val="10253F"/>
              </a:buClr>
              <a:buSzPts val="2000"/>
              <a:buFont typeface="Calibri"/>
              <a:buNone/>
            </a:pPr>
            <a:r>
              <a:rPr b="0" i="0" lang="en-US" sz="2000" u="none" cap="none" strike="noStrike">
                <a:solidFill>
                  <a:srgbClr val="000000"/>
                </a:solidFill>
                <a:latin typeface="Calibri"/>
                <a:ea typeface="Calibri"/>
                <a:cs typeface="Calibri"/>
                <a:sym typeface="Calibri"/>
              </a:rPr>
              <a:t>   </a:t>
            </a:r>
            <a:endParaRPr b="0" i="0" sz="2000" u="none" cap="none" strike="noStrike">
              <a:solidFill>
                <a:srgbClr val="000000"/>
              </a:solidFill>
              <a:latin typeface="Arial"/>
              <a:ea typeface="Arial"/>
              <a:cs typeface="Arial"/>
              <a:sym typeface="Arial"/>
            </a:endParaRPr>
          </a:p>
          <a:p>
            <a:pPr indent="-215900" lvl="0" marL="342900" marR="0" rtl="0" algn="l">
              <a:lnSpc>
                <a:spcPct val="10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Calibri"/>
              <a:ea typeface="Calibri"/>
              <a:cs typeface="Calibri"/>
              <a:sym typeface="Calibri"/>
            </a:endParaRPr>
          </a:p>
          <a:p>
            <a:pPr indent="-215900" lvl="0" marL="342900" marR="0" rtl="0" algn="l">
              <a:lnSpc>
                <a:spcPct val="10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Calibri"/>
              <a:ea typeface="Calibri"/>
              <a:cs typeface="Calibri"/>
              <a:sym typeface="Calibri"/>
            </a:endParaRPr>
          </a:p>
          <a:p>
            <a:pPr indent="-215900" lvl="0" marL="342900" marR="0" rtl="0" algn="l">
              <a:lnSpc>
                <a:spcPct val="10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Calibri"/>
              <a:ea typeface="Calibri"/>
              <a:cs typeface="Calibri"/>
              <a:sym typeface="Calibri"/>
            </a:endParaRPr>
          </a:p>
          <a:p>
            <a:pPr indent="-342900" lvl="0" marL="342900" marR="0" rtl="0" algn="l">
              <a:lnSpc>
                <a:spcPct val="100000"/>
              </a:lnSpc>
              <a:spcBef>
                <a:spcPts val="400"/>
              </a:spcBef>
              <a:spcAft>
                <a:spcPts val="0"/>
              </a:spcAft>
              <a:buClr>
                <a:srgbClr val="10253F"/>
              </a:buClr>
              <a:buSzPts val="2000"/>
              <a:buFont typeface="Arial"/>
              <a:buNone/>
            </a:pPr>
            <a:r>
              <a:t/>
            </a:r>
            <a:endParaRPr b="0" i="0" sz="2000" u="none" cap="none" strike="noStrike">
              <a:solidFill>
                <a:srgbClr val="000000"/>
              </a:solidFill>
              <a:latin typeface="Calibri"/>
              <a:ea typeface="Calibri"/>
              <a:cs typeface="Calibri"/>
              <a:sym typeface="Calibri"/>
            </a:endParaRPr>
          </a:p>
          <a:p>
            <a:pPr indent="-342900" lvl="0" marL="342900" marR="0" rtl="0" algn="l">
              <a:lnSpc>
                <a:spcPct val="100000"/>
              </a:lnSpc>
              <a:spcBef>
                <a:spcPts val="400"/>
              </a:spcBef>
              <a:spcAft>
                <a:spcPts val="0"/>
              </a:spcAft>
              <a:buClr>
                <a:srgbClr val="10253F"/>
              </a:buClr>
              <a:buSzPts val="2000"/>
              <a:buFont typeface="Arial"/>
              <a:buNone/>
            </a:pPr>
            <a:r>
              <a:t/>
            </a:r>
            <a:endParaRPr b="0" i="0" sz="2000" u="none" cap="none" strike="noStrike">
              <a:solidFill>
                <a:srgbClr val="000000"/>
              </a:solidFill>
              <a:latin typeface="Calibri"/>
              <a:ea typeface="Calibri"/>
              <a:cs typeface="Calibri"/>
              <a:sym typeface="Calibri"/>
            </a:endParaRPr>
          </a:p>
          <a:p>
            <a:pPr indent="-215900" lvl="0" marL="400050" marR="0" rtl="0" algn="l">
              <a:lnSpc>
                <a:spcPct val="10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215900" lvl="0" marL="342900" marR="0" rtl="0" algn="l">
              <a:lnSpc>
                <a:spcPct val="10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33"/>
          <p:cNvSpPr txBox="1"/>
          <p:nvPr>
            <p:ph type="title"/>
          </p:nvPr>
        </p:nvSpPr>
        <p:spPr>
          <a:xfrm>
            <a:off x="30481" y="20321"/>
            <a:ext cx="12115798" cy="68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n-US"/>
              <a:t>Jagged Arrays 1-3</a:t>
            </a:r>
            <a:endParaRPr/>
          </a:p>
        </p:txBody>
      </p:sp>
      <p:sp>
        <p:nvSpPr>
          <p:cNvPr id="449" name="Google Shape;449;p33"/>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76200" lvl="1" marL="685800" rtl="0" algn="l">
              <a:lnSpc>
                <a:spcPct val="90000"/>
              </a:lnSpc>
              <a:spcBef>
                <a:spcPts val="0"/>
              </a:spcBef>
              <a:spcAft>
                <a:spcPts val="0"/>
              </a:spcAft>
              <a:buSzPts val="1600"/>
              <a:buFont typeface="Noto Sans Symbols"/>
              <a:buNone/>
            </a:pPr>
            <a:r>
              <a:t/>
            </a:r>
            <a:endParaRPr sz="1600"/>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101600" lvl="2" marL="1143000" rtl="0" algn="l">
              <a:lnSpc>
                <a:spcPct val="90000"/>
              </a:lnSpc>
              <a:spcBef>
                <a:spcPts val="500"/>
              </a:spcBef>
              <a:spcAft>
                <a:spcPts val="0"/>
              </a:spcAft>
              <a:buSzPts val="1200"/>
              <a:buFont typeface="Noto Sans Symbols"/>
              <a:buNone/>
            </a:pPr>
            <a:r>
              <a:rPr lang="en-US" sz="1200">
                <a:latin typeface="Calibri"/>
                <a:ea typeface="Calibri"/>
                <a:cs typeface="Calibri"/>
                <a:sym typeface="Calibri"/>
              </a:rPr>
              <a:t>   </a:t>
            </a:r>
            <a:endParaRPr sz="1600">
              <a:latin typeface="Courier New"/>
              <a:ea typeface="Courier New"/>
              <a:cs typeface="Courier New"/>
              <a:sym typeface="Courier New"/>
            </a:endParaRPr>
          </a:p>
          <a:p>
            <a:pPr indent="-50800" lvl="0" marL="228600" rtl="0" algn="l">
              <a:lnSpc>
                <a:spcPct val="90000"/>
              </a:lnSpc>
              <a:spcBef>
                <a:spcPts val="1000"/>
              </a:spcBef>
              <a:spcAft>
                <a:spcPts val="0"/>
              </a:spcAft>
              <a:buSzPts val="1800"/>
              <a:buFont typeface="Noto Sans Symbols"/>
              <a:buNone/>
            </a:pPr>
            <a:r>
              <a:t/>
            </a:r>
            <a:endParaRPr sz="1800"/>
          </a:p>
          <a:p>
            <a:pPr indent="0" lvl="0" marL="400050" rtl="0" algn="l">
              <a:lnSpc>
                <a:spcPct val="90000"/>
              </a:lnSpc>
              <a:spcBef>
                <a:spcPts val="1000"/>
              </a:spcBef>
              <a:spcAft>
                <a:spcPts val="0"/>
              </a:spcAft>
              <a:buSzPts val="2000"/>
              <a:buNone/>
            </a:pPr>
            <a:r>
              <a:t/>
            </a:r>
            <a:endParaRPr sz="2000"/>
          </a:p>
          <a:p>
            <a:pPr indent="0" lvl="0" marL="228600" rtl="0" algn="l">
              <a:lnSpc>
                <a:spcPct val="90000"/>
              </a:lnSpc>
              <a:spcBef>
                <a:spcPts val="1000"/>
              </a:spcBef>
              <a:spcAft>
                <a:spcPts val="0"/>
              </a:spcAft>
              <a:buSzPts val="2800"/>
              <a:buNone/>
            </a:pPr>
            <a:r>
              <a:t/>
            </a:r>
            <a:endParaRPr/>
          </a:p>
        </p:txBody>
      </p:sp>
      <p:sp>
        <p:nvSpPr>
          <p:cNvPr id="450" name="Google Shape;450;p33"/>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451" name="Google Shape;451;p33"/>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Noto Sans Symbols"/>
              <a:buNone/>
            </a:pPr>
            <a:r>
              <a:rPr b="0" i="0" lang="en-US" sz="1200" u="none" cap="none" strike="noStrike">
                <a:solidFill>
                  <a:schemeClr val="lt1"/>
                </a:solidFill>
                <a:latin typeface="Calibri"/>
                <a:ea typeface="Calibri"/>
                <a:cs typeface="Calibri"/>
                <a:sym typeface="Calibri"/>
              </a:rPr>
              <a:t>Building Applications Using C# / Session 5</a:t>
            </a:r>
            <a:endParaRPr b="0" i="0" sz="1200" u="none" cap="none" strike="noStrike">
              <a:solidFill>
                <a:schemeClr val="lt1"/>
              </a:solidFill>
              <a:latin typeface="Calibri"/>
              <a:ea typeface="Calibri"/>
              <a:cs typeface="Calibri"/>
              <a:sym typeface="Calibri"/>
            </a:endParaRPr>
          </a:p>
        </p:txBody>
      </p:sp>
      <p:sp>
        <p:nvSpPr>
          <p:cNvPr id="452" name="Google Shape;452;p33"/>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453" name="Google Shape;453;p33"/>
          <p:cNvSpPr txBox="1"/>
          <p:nvPr/>
        </p:nvSpPr>
        <p:spPr>
          <a:xfrm>
            <a:off x="1752600" y="976313"/>
            <a:ext cx="8229600" cy="4525962"/>
          </a:xfrm>
          <a:prstGeom prst="rect">
            <a:avLst/>
          </a:prstGeom>
          <a:noFill/>
          <a:ln>
            <a:noFill/>
          </a:ln>
        </p:spPr>
        <p:txBody>
          <a:bodyPr anchorCtr="0" anchor="t" bIns="45700" lIns="91425" spcFirstLastPara="1" rIns="91425" wrap="square" tIns="45700">
            <a:noAutofit/>
          </a:bodyPr>
          <a:lstStyle/>
          <a:p>
            <a:pPr indent="-342900" lvl="1" marL="342900" marR="0" rtl="0" algn="l">
              <a:lnSpc>
                <a:spcPct val="70000"/>
              </a:lnSpc>
              <a:spcBef>
                <a:spcPts val="0"/>
              </a:spcBef>
              <a:spcAft>
                <a:spcPts val="0"/>
              </a:spcAft>
              <a:buClr>
                <a:srgbClr val="004E4C"/>
              </a:buClr>
              <a:buSzPts val="1200"/>
              <a:buFont typeface="Noto Sans Symbols"/>
              <a:buChar char="◆"/>
            </a:pPr>
            <a:r>
              <a:rPr b="0" i="0" lang="en-US" sz="2400" u="none" cap="none" strike="noStrike">
                <a:solidFill>
                  <a:srgbClr val="000000"/>
                </a:solidFill>
                <a:latin typeface="Calibri"/>
                <a:ea typeface="Calibri"/>
                <a:cs typeface="Calibri"/>
                <a:sym typeface="Calibri"/>
              </a:rPr>
              <a:t>A jagged array:</a:t>
            </a:r>
            <a:endParaRPr/>
          </a:p>
          <a:p>
            <a:pPr indent="-285750" lvl="1" marL="742950" marR="0" rtl="0" algn="l">
              <a:lnSpc>
                <a:spcPct val="70000"/>
              </a:lnSpc>
              <a:spcBef>
                <a:spcPts val="400"/>
              </a:spcBef>
              <a:spcAft>
                <a:spcPts val="0"/>
              </a:spcAft>
              <a:buClr>
                <a:srgbClr val="006666"/>
              </a:buClr>
              <a:buSzPts val="1000"/>
              <a:buFont typeface="Noto Sans Symbols"/>
              <a:buChar char="🞛"/>
            </a:pPr>
            <a:r>
              <a:rPr b="0" i="0" lang="en-US" sz="2000" u="none" cap="none" strike="noStrike">
                <a:solidFill>
                  <a:srgbClr val="000000"/>
                </a:solidFill>
                <a:latin typeface="Calibri"/>
                <a:ea typeface="Calibri"/>
                <a:cs typeface="Calibri"/>
                <a:sym typeface="Calibri"/>
              </a:rPr>
              <a:t>Is a multi-dimensional array and is referred to as an array of arrays. </a:t>
            </a:r>
            <a:endParaRPr/>
          </a:p>
          <a:p>
            <a:pPr indent="-285750" lvl="1" marL="742950" marR="0" rtl="0" algn="l">
              <a:lnSpc>
                <a:spcPct val="70000"/>
              </a:lnSpc>
              <a:spcBef>
                <a:spcPts val="400"/>
              </a:spcBef>
              <a:spcAft>
                <a:spcPts val="0"/>
              </a:spcAft>
              <a:buClr>
                <a:srgbClr val="006666"/>
              </a:buClr>
              <a:buSzPts val="1000"/>
              <a:buFont typeface="Noto Sans Symbols"/>
              <a:buChar char="🞛"/>
            </a:pPr>
            <a:r>
              <a:rPr b="0" i="0" lang="en-US" sz="2000" u="none" cap="none" strike="noStrike">
                <a:solidFill>
                  <a:srgbClr val="000000"/>
                </a:solidFill>
                <a:latin typeface="Calibri"/>
                <a:ea typeface="Calibri"/>
                <a:cs typeface="Calibri"/>
                <a:sym typeface="Calibri"/>
              </a:rPr>
              <a:t>Consists of multiple arrays where the number of elements within each array can be different. Thus, rows of jagged arrays can have different number of columns.</a:t>
            </a:r>
            <a:endParaRPr/>
          </a:p>
          <a:p>
            <a:pPr indent="-285750" lvl="1" marL="742950" marR="0" rtl="0" algn="l">
              <a:lnSpc>
                <a:spcPct val="70000"/>
              </a:lnSpc>
              <a:spcBef>
                <a:spcPts val="400"/>
              </a:spcBef>
              <a:spcAft>
                <a:spcPts val="0"/>
              </a:spcAft>
              <a:buClr>
                <a:srgbClr val="006666"/>
              </a:buClr>
              <a:buSzPts val="1000"/>
              <a:buFont typeface="Noto Sans Symbols"/>
              <a:buChar char="🞛"/>
            </a:pPr>
            <a:r>
              <a:rPr b="0" i="0" lang="en-US" sz="2000" u="none" cap="none" strike="noStrike">
                <a:solidFill>
                  <a:srgbClr val="000000"/>
                </a:solidFill>
                <a:latin typeface="Calibri"/>
                <a:ea typeface="Calibri"/>
                <a:cs typeface="Calibri"/>
                <a:sym typeface="Calibri"/>
              </a:rPr>
              <a:t>Optimizes the memory utilization and performance because navigating and accessing elements in a jagged array is quicker as compared to other multi-dimensional arrays.</a:t>
            </a:r>
            <a:endParaRPr/>
          </a:p>
          <a:p>
            <a:pPr indent="-342900" lvl="1" marL="342900" marR="0" rtl="0" algn="l">
              <a:lnSpc>
                <a:spcPct val="70000"/>
              </a:lnSpc>
              <a:spcBef>
                <a:spcPts val="480"/>
              </a:spcBef>
              <a:spcAft>
                <a:spcPts val="0"/>
              </a:spcAft>
              <a:buClr>
                <a:srgbClr val="004E4C"/>
              </a:buClr>
              <a:buSzPts val="1200"/>
              <a:buFont typeface="Arial"/>
              <a:buNone/>
            </a:pPr>
            <a:r>
              <a:t/>
            </a:r>
            <a:endParaRPr b="0" i="0" sz="2400" u="none" cap="none" strike="noStrike">
              <a:solidFill>
                <a:srgbClr val="000000"/>
              </a:solidFill>
              <a:latin typeface="Calibri"/>
              <a:ea typeface="Calibri"/>
              <a:cs typeface="Calibri"/>
              <a:sym typeface="Calibri"/>
            </a:endParaRPr>
          </a:p>
          <a:p>
            <a:pPr indent="-342900" lvl="1" marL="342900" marR="0" rtl="0" algn="l">
              <a:lnSpc>
                <a:spcPct val="70000"/>
              </a:lnSpc>
              <a:spcBef>
                <a:spcPts val="220"/>
              </a:spcBef>
              <a:spcAft>
                <a:spcPts val="0"/>
              </a:spcAft>
              <a:buClr>
                <a:srgbClr val="004E4C"/>
              </a:buClr>
              <a:buSzPts val="550"/>
              <a:buFont typeface="Arial"/>
              <a:buNone/>
            </a:pPr>
            <a:r>
              <a:t/>
            </a:r>
            <a:endParaRPr b="0" i="0" sz="1100" u="none" cap="none" strike="noStrike">
              <a:solidFill>
                <a:srgbClr val="000000"/>
              </a:solidFill>
              <a:latin typeface="Calibri"/>
              <a:ea typeface="Calibri"/>
              <a:cs typeface="Calibri"/>
              <a:sym typeface="Calibri"/>
            </a:endParaRPr>
          </a:p>
          <a:p>
            <a:pPr indent="-285750" lvl="1" marL="742950" marR="0" rtl="0" algn="l">
              <a:lnSpc>
                <a:spcPct val="70000"/>
              </a:lnSpc>
              <a:spcBef>
                <a:spcPts val="400"/>
              </a:spcBef>
              <a:spcAft>
                <a:spcPts val="0"/>
              </a:spcAft>
              <a:buClr>
                <a:srgbClr val="006666"/>
              </a:buClr>
              <a:buSzPts val="1000"/>
              <a:buFont typeface="Noto Sans Symbols"/>
              <a:buChar char="🞛"/>
            </a:pPr>
            <a:r>
              <a:rPr b="0" i="0" lang="en-US" sz="2000" u="none" cap="none" strike="noStrike">
                <a:solidFill>
                  <a:srgbClr val="000000"/>
                </a:solidFill>
                <a:latin typeface="Calibri"/>
                <a:ea typeface="Calibri"/>
                <a:cs typeface="Calibri"/>
                <a:sym typeface="Calibri"/>
              </a:rPr>
              <a:t>Consider a class of 500 students where each student has opted for a different number of subjects. </a:t>
            </a:r>
            <a:endParaRPr/>
          </a:p>
          <a:p>
            <a:pPr indent="-285750" lvl="1" marL="742950" marR="0" rtl="0" algn="l">
              <a:lnSpc>
                <a:spcPct val="70000"/>
              </a:lnSpc>
              <a:spcBef>
                <a:spcPts val="400"/>
              </a:spcBef>
              <a:spcAft>
                <a:spcPts val="0"/>
              </a:spcAft>
              <a:buClr>
                <a:srgbClr val="006666"/>
              </a:buClr>
              <a:buSzPts val="1000"/>
              <a:buFont typeface="Noto Sans Symbols"/>
              <a:buChar char="🞛"/>
            </a:pPr>
            <a:r>
              <a:rPr b="0" i="0" lang="en-US" sz="2000" u="none" cap="none" strike="noStrike">
                <a:solidFill>
                  <a:srgbClr val="000000"/>
                </a:solidFill>
                <a:latin typeface="Calibri"/>
                <a:ea typeface="Calibri"/>
                <a:cs typeface="Calibri"/>
                <a:sym typeface="Calibri"/>
              </a:rPr>
              <a:t>Here, you can create a jagged array because the number of subjects for each student varies.</a:t>
            </a:r>
            <a:endParaRPr/>
          </a:p>
          <a:p>
            <a:pPr indent="-285750" lvl="1" marL="742950" marR="0" rtl="0" algn="l">
              <a:lnSpc>
                <a:spcPct val="70000"/>
              </a:lnSpc>
              <a:spcBef>
                <a:spcPts val="400"/>
              </a:spcBef>
              <a:spcAft>
                <a:spcPts val="0"/>
              </a:spcAft>
              <a:buClr>
                <a:srgbClr val="006666"/>
              </a:buClr>
              <a:buSzPts val="1000"/>
              <a:buFont typeface="Noto Sans Symbols"/>
              <a:buChar char="🞛"/>
            </a:pPr>
            <a:r>
              <a:rPr b="0" i="0" lang="en-US" sz="2000" u="none" cap="none" strike="noStrike">
                <a:solidFill>
                  <a:srgbClr val="000000"/>
                </a:solidFill>
                <a:latin typeface="Calibri"/>
                <a:ea typeface="Calibri"/>
                <a:cs typeface="Calibri"/>
                <a:sym typeface="Calibri"/>
              </a:rPr>
              <a:t>The following figure displays the representation of jagged arrays:</a:t>
            </a:r>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0" lvl="0" marL="0" marR="0" rtl="0" algn="l">
              <a:lnSpc>
                <a:spcPct val="70000"/>
              </a:lnSpc>
              <a:spcBef>
                <a:spcPts val="700"/>
              </a:spcBef>
              <a:spcAft>
                <a:spcPts val="0"/>
              </a:spcAft>
              <a:buClr>
                <a:srgbClr val="000000"/>
              </a:buClr>
              <a:buSzPts val="1400"/>
              <a:buFont typeface="Arial"/>
              <a:buNone/>
            </a:pPr>
            <a:br>
              <a:rPr b="0" i="0" lang="en-U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342900" marR="0" rtl="0" algn="l">
              <a:lnSpc>
                <a:spcPct val="7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2" marL="800100" marR="0" rtl="0" algn="l">
              <a:lnSpc>
                <a:spcPct val="70000"/>
              </a:lnSpc>
              <a:spcBef>
                <a:spcPts val="280"/>
              </a:spcBef>
              <a:spcAft>
                <a:spcPts val="0"/>
              </a:spcAft>
              <a:buClr>
                <a:srgbClr val="10253F"/>
              </a:buClr>
              <a:buSzPts val="1400"/>
              <a:buFont typeface="Arial"/>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342900" marR="0" rtl="0" algn="l">
              <a:lnSpc>
                <a:spcPct val="7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241300" lvl="1" marL="342900" marR="0" rtl="0" algn="l">
              <a:lnSpc>
                <a:spcPct val="70000"/>
              </a:lnSpc>
              <a:spcBef>
                <a:spcPts val="320"/>
              </a:spcBef>
              <a:spcAft>
                <a:spcPts val="0"/>
              </a:spcAft>
              <a:buClr>
                <a:srgbClr val="10253F"/>
              </a:buClr>
              <a:buSzPts val="1600"/>
              <a:buFont typeface="Noto Sans Symbols"/>
              <a:buNone/>
            </a:pPr>
            <a:r>
              <a:t/>
            </a:r>
            <a:endParaRPr b="0" i="0" sz="16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800100" marR="0" rtl="0" algn="l">
              <a:lnSpc>
                <a:spcPct val="70000"/>
              </a:lnSpc>
              <a:spcBef>
                <a:spcPts val="280"/>
              </a:spcBef>
              <a:spcAft>
                <a:spcPts val="0"/>
              </a:spcAft>
              <a:buClr>
                <a:srgbClr val="10253F"/>
              </a:buClr>
              <a:buSzPts val="1400"/>
              <a:buFont typeface="Arial"/>
              <a:buNone/>
            </a:pPr>
            <a:r>
              <a:t/>
            </a:r>
            <a:endParaRPr b="0" i="0" sz="1400" u="none" cap="none" strike="noStrike">
              <a:solidFill>
                <a:srgbClr val="000000"/>
              </a:solidFill>
              <a:latin typeface="Arial"/>
              <a:ea typeface="Arial"/>
              <a:cs typeface="Arial"/>
              <a:sym typeface="Arial"/>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28600" lvl="2" marL="1143000" marR="0" rtl="0" algn="l">
              <a:lnSpc>
                <a:spcPct val="100000"/>
              </a:lnSpc>
              <a:spcBef>
                <a:spcPts val="240"/>
              </a:spcBef>
              <a:spcAft>
                <a:spcPts val="0"/>
              </a:spcAft>
              <a:buClr>
                <a:srgbClr val="10253F"/>
              </a:buClr>
              <a:buSzPts val="1200"/>
              <a:buFont typeface="Calibri"/>
              <a:buNone/>
            </a:pPr>
            <a:r>
              <a:rPr b="0" i="0" lang="en-US" sz="1200" u="none" cap="none" strike="noStrike">
                <a:solidFill>
                  <a:srgbClr val="000000"/>
                </a:solidFill>
                <a:latin typeface="Calibri"/>
                <a:ea typeface="Calibri"/>
                <a:cs typeface="Calibri"/>
                <a:sym typeface="Calibri"/>
              </a:rPr>
              <a:t>   </a:t>
            </a:r>
            <a:endParaRPr b="0" i="0" sz="1800" u="none" cap="none" strike="noStrike">
              <a:solidFill>
                <a:srgbClr val="000000"/>
              </a:solidFill>
              <a:latin typeface="Arial"/>
              <a:ea typeface="Arial"/>
              <a:cs typeface="Arial"/>
              <a:sym typeface="Arial"/>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215900" lvl="0" marL="400050" marR="0" rtl="0" algn="l">
              <a:lnSpc>
                <a:spcPct val="10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139700" lvl="0" marL="342900" marR="0" rtl="0" algn="l">
              <a:lnSpc>
                <a:spcPct val="100000"/>
              </a:lnSpc>
              <a:spcBef>
                <a:spcPts val="640"/>
              </a:spcBef>
              <a:spcAft>
                <a:spcPts val="0"/>
              </a:spcAft>
              <a:buClr>
                <a:srgbClr val="10253F"/>
              </a:buClr>
              <a:buSzPts val="3200"/>
              <a:buFont typeface="Noto Sans Symbols"/>
              <a:buNone/>
            </a:pPr>
            <a:r>
              <a:t/>
            </a:r>
            <a:endParaRPr b="0" i="0" sz="3200" u="none" cap="none" strike="noStrike">
              <a:solidFill>
                <a:srgbClr val="000000"/>
              </a:solidFill>
              <a:latin typeface="Arial"/>
              <a:ea typeface="Arial"/>
              <a:cs typeface="Arial"/>
              <a:sym typeface="Arial"/>
            </a:endParaRPr>
          </a:p>
        </p:txBody>
      </p:sp>
      <p:sp>
        <p:nvSpPr>
          <p:cNvPr id="454" name="Google Shape;454;p33"/>
          <p:cNvSpPr txBox="1"/>
          <p:nvPr/>
        </p:nvSpPr>
        <p:spPr>
          <a:xfrm>
            <a:off x="1905000" y="2971800"/>
            <a:ext cx="1447800" cy="400050"/>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Example</a:t>
            </a:r>
            <a:endParaRPr/>
          </a:p>
        </p:txBody>
      </p:sp>
      <p:pic>
        <p:nvPicPr>
          <p:cNvPr descr="Capture56.PNG" id="455" name="Google Shape;455;p33"/>
          <p:cNvPicPr preferRelativeResize="0"/>
          <p:nvPr/>
        </p:nvPicPr>
        <p:blipFill rotWithShape="1">
          <a:blip r:embed="rId3">
            <a:alphaModFix/>
          </a:blip>
          <a:srcRect b="17763" l="0" r="0" t="0"/>
          <a:stretch/>
        </p:blipFill>
        <p:spPr>
          <a:xfrm>
            <a:off x="4724400" y="4806072"/>
            <a:ext cx="2602530" cy="158520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34"/>
          <p:cNvSpPr txBox="1"/>
          <p:nvPr>
            <p:ph type="title"/>
          </p:nvPr>
        </p:nvSpPr>
        <p:spPr>
          <a:xfrm>
            <a:off x="30481" y="20321"/>
            <a:ext cx="12115798" cy="68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n-US"/>
              <a:t>Jagged Arrays 2-3</a:t>
            </a:r>
            <a:endParaRPr/>
          </a:p>
        </p:txBody>
      </p:sp>
      <p:sp>
        <p:nvSpPr>
          <p:cNvPr id="462" name="Google Shape;462;p34"/>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463" name="Google Shape;463;p34"/>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464" name="Google Shape;464;p34"/>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Noto Sans Symbols"/>
              <a:buNone/>
            </a:pPr>
            <a:r>
              <a:rPr b="0" i="0" lang="en-US" sz="1200" u="none" cap="none" strike="noStrike">
                <a:solidFill>
                  <a:schemeClr val="lt1"/>
                </a:solidFill>
                <a:latin typeface="Calibri"/>
                <a:ea typeface="Calibri"/>
                <a:cs typeface="Calibri"/>
                <a:sym typeface="Calibri"/>
              </a:rPr>
              <a:t>Building Applications Using C# / Session 5</a:t>
            </a:r>
            <a:endParaRPr b="0" i="0" sz="1200" u="none" cap="none" strike="noStrike">
              <a:solidFill>
                <a:schemeClr val="lt1"/>
              </a:solidFill>
              <a:latin typeface="Calibri"/>
              <a:ea typeface="Calibri"/>
              <a:cs typeface="Calibri"/>
              <a:sym typeface="Calibri"/>
            </a:endParaRPr>
          </a:p>
        </p:txBody>
      </p:sp>
      <p:sp>
        <p:nvSpPr>
          <p:cNvPr id="465" name="Google Shape;465;p34"/>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466" name="Google Shape;466;p34"/>
          <p:cNvSpPr txBox="1"/>
          <p:nvPr/>
        </p:nvSpPr>
        <p:spPr>
          <a:xfrm>
            <a:off x="1752600" y="974726"/>
            <a:ext cx="8229600" cy="4525963"/>
          </a:xfrm>
          <a:prstGeom prst="rect">
            <a:avLst/>
          </a:prstGeom>
          <a:noFill/>
          <a:ln>
            <a:noFill/>
          </a:ln>
        </p:spPr>
        <p:txBody>
          <a:bodyPr anchorCtr="0" anchor="t" bIns="45700" lIns="91425" spcFirstLastPara="1" rIns="91425" wrap="square" tIns="45700">
            <a:noAutofit/>
          </a:bodyPr>
          <a:lstStyle/>
          <a:p>
            <a:pPr indent="-342900" lvl="1" marL="342900" marR="0" rtl="0" algn="l">
              <a:lnSpc>
                <a:spcPct val="70000"/>
              </a:lnSpc>
              <a:spcBef>
                <a:spcPts val="0"/>
              </a:spcBef>
              <a:spcAft>
                <a:spcPts val="0"/>
              </a:spcAft>
              <a:buClr>
                <a:srgbClr val="004E4C"/>
              </a:buClr>
              <a:buSzPts val="1200"/>
              <a:buFont typeface="Noto Sans Symbols"/>
              <a:buChar char="◆"/>
            </a:pPr>
            <a:r>
              <a:rPr b="0" i="0" lang="en-US" sz="2400" u="none" cap="none" strike="noStrike">
                <a:solidFill>
                  <a:srgbClr val="000000"/>
                </a:solidFill>
                <a:latin typeface="Calibri"/>
                <a:ea typeface="Calibri"/>
                <a:cs typeface="Calibri"/>
                <a:sym typeface="Calibri"/>
              </a:rPr>
              <a:t>The following code demonstrates the use of jagged arrays to store the names of companies:</a:t>
            </a:r>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0" lvl="0" marL="0" marR="0" rtl="0" algn="l">
              <a:lnSpc>
                <a:spcPct val="70000"/>
              </a:lnSpc>
              <a:spcBef>
                <a:spcPts val="700"/>
              </a:spcBef>
              <a:spcAft>
                <a:spcPts val="0"/>
              </a:spcAft>
              <a:buClr>
                <a:srgbClr val="000000"/>
              </a:buClr>
              <a:buSzPts val="1400"/>
              <a:buFont typeface="Arial"/>
              <a:buNone/>
            </a:pPr>
            <a:br>
              <a:rPr b="0" i="0" lang="en-U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342900" marR="0" rtl="0" algn="l">
              <a:lnSpc>
                <a:spcPct val="7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2" marL="800100" marR="0" rtl="0" algn="l">
              <a:lnSpc>
                <a:spcPct val="70000"/>
              </a:lnSpc>
              <a:spcBef>
                <a:spcPts val="280"/>
              </a:spcBef>
              <a:spcAft>
                <a:spcPts val="0"/>
              </a:spcAft>
              <a:buClr>
                <a:srgbClr val="10253F"/>
              </a:buClr>
              <a:buSzPts val="1400"/>
              <a:buFont typeface="Arial"/>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342900" marR="0" rtl="0" algn="l">
              <a:lnSpc>
                <a:spcPct val="7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241300" lvl="1" marL="342900" marR="0" rtl="0" algn="l">
              <a:lnSpc>
                <a:spcPct val="70000"/>
              </a:lnSpc>
              <a:spcBef>
                <a:spcPts val="320"/>
              </a:spcBef>
              <a:spcAft>
                <a:spcPts val="0"/>
              </a:spcAft>
              <a:buClr>
                <a:srgbClr val="10253F"/>
              </a:buClr>
              <a:buSzPts val="1600"/>
              <a:buFont typeface="Noto Sans Symbols"/>
              <a:buNone/>
            </a:pPr>
            <a:r>
              <a:t/>
            </a:r>
            <a:endParaRPr b="0" i="0" sz="16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800100" marR="0" rtl="0" algn="l">
              <a:lnSpc>
                <a:spcPct val="70000"/>
              </a:lnSpc>
              <a:spcBef>
                <a:spcPts val="280"/>
              </a:spcBef>
              <a:spcAft>
                <a:spcPts val="0"/>
              </a:spcAft>
              <a:buClr>
                <a:srgbClr val="10253F"/>
              </a:buClr>
              <a:buSzPts val="1400"/>
              <a:buFont typeface="Arial"/>
              <a:buNone/>
            </a:pPr>
            <a:r>
              <a:t/>
            </a:r>
            <a:endParaRPr b="0" i="0" sz="1400" u="none" cap="none" strike="noStrike">
              <a:solidFill>
                <a:srgbClr val="000000"/>
              </a:solidFill>
              <a:latin typeface="Arial"/>
              <a:ea typeface="Arial"/>
              <a:cs typeface="Arial"/>
              <a:sym typeface="Arial"/>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28600" lvl="2" marL="1143000" marR="0" rtl="0" algn="l">
              <a:lnSpc>
                <a:spcPct val="100000"/>
              </a:lnSpc>
              <a:spcBef>
                <a:spcPts val="240"/>
              </a:spcBef>
              <a:spcAft>
                <a:spcPts val="0"/>
              </a:spcAft>
              <a:buClr>
                <a:srgbClr val="10253F"/>
              </a:buClr>
              <a:buSzPts val="1200"/>
              <a:buFont typeface="Calibri"/>
              <a:buNone/>
            </a:pPr>
            <a:r>
              <a:rPr b="0" i="0" lang="en-US" sz="1200" u="none" cap="none" strike="noStrike">
                <a:solidFill>
                  <a:srgbClr val="000000"/>
                </a:solidFill>
                <a:latin typeface="Calibri"/>
                <a:ea typeface="Calibri"/>
                <a:cs typeface="Calibri"/>
                <a:sym typeface="Calibri"/>
              </a:rPr>
              <a:t>   </a:t>
            </a:r>
            <a:endParaRPr b="0" i="0" sz="1800" u="none" cap="none" strike="noStrike">
              <a:solidFill>
                <a:srgbClr val="000000"/>
              </a:solidFill>
              <a:latin typeface="Arial"/>
              <a:ea typeface="Arial"/>
              <a:cs typeface="Arial"/>
              <a:sym typeface="Arial"/>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215900" lvl="0" marL="400050" marR="0" rtl="0" algn="l">
              <a:lnSpc>
                <a:spcPct val="10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139700" lvl="0" marL="342900" marR="0" rtl="0" algn="l">
              <a:lnSpc>
                <a:spcPct val="100000"/>
              </a:lnSpc>
              <a:spcBef>
                <a:spcPts val="640"/>
              </a:spcBef>
              <a:spcAft>
                <a:spcPts val="0"/>
              </a:spcAft>
              <a:buClr>
                <a:srgbClr val="10253F"/>
              </a:buClr>
              <a:buSzPts val="3200"/>
              <a:buFont typeface="Noto Sans Symbols"/>
              <a:buNone/>
            </a:pPr>
            <a:r>
              <a:t/>
            </a:r>
            <a:endParaRPr b="0" i="0" sz="3200" u="none" cap="none" strike="noStrike">
              <a:solidFill>
                <a:srgbClr val="000000"/>
              </a:solidFill>
              <a:latin typeface="Arial"/>
              <a:ea typeface="Arial"/>
              <a:cs typeface="Arial"/>
              <a:sym typeface="Arial"/>
            </a:endParaRPr>
          </a:p>
        </p:txBody>
      </p:sp>
      <p:sp>
        <p:nvSpPr>
          <p:cNvPr id="467" name="Google Shape;467;p34"/>
          <p:cNvSpPr/>
          <p:nvPr/>
        </p:nvSpPr>
        <p:spPr>
          <a:xfrm>
            <a:off x="2209800" y="1676400"/>
            <a:ext cx="8001000" cy="41148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using System;</a:t>
            </a:r>
            <a:endParaRPr b="0" i="0" sz="1800" u="none" cap="none" strike="noStrike">
              <a:solidFill>
                <a:srgbClr val="000000"/>
              </a:solidFill>
              <a:latin typeface="Courier New"/>
              <a:ea typeface="Courier New"/>
              <a:cs typeface="Courier New"/>
              <a:sym typeface="Courier New"/>
            </a:endParaRPr>
          </a:p>
          <a:p>
            <a:pPr indent="0" lvl="0" marL="0" marR="0" rtl="0" algn="l">
              <a:lnSpc>
                <a:spcPct val="69062"/>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 </a:t>
            </a:r>
            <a:endParaRPr b="0" i="0" sz="1600" u="none" cap="none" strike="noStrike">
              <a:solidFill>
                <a:srgbClr val="000000"/>
              </a:solidFill>
              <a:latin typeface="Calibri"/>
              <a:ea typeface="Calibri"/>
              <a:cs typeface="Calibri"/>
              <a:sym typeface="Calibri"/>
            </a:endParaRPr>
          </a:p>
          <a:p>
            <a:pPr indent="0" lvl="0" marL="0" marR="0" rtl="0" algn="l">
              <a:lnSpc>
                <a:spcPct val="69062"/>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classJaggedArray</a:t>
            </a:r>
            <a:endParaRPr b="0" i="0" sz="1600" u="none" cap="none" strike="noStrike">
              <a:solidFill>
                <a:srgbClr val="000000"/>
              </a:solidFill>
              <a:latin typeface="Calibri"/>
              <a:ea typeface="Calibri"/>
              <a:cs typeface="Calibri"/>
              <a:sym typeface="Calibri"/>
            </a:endParaRPr>
          </a:p>
          <a:p>
            <a:pPr indent="0" lvl="0" marL="0" marR="0" rtl="0" algn="l">
              <a:lnSpc>
                <a:spcPct val="69062"/>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 </a:t>
            </a:r>
            <a:endParaRPr b="0" i="0" sz="1600" u="none" cap="none" strike="noStrike">
              <a:solidFill>
                <a:srgbClr val="000000"/>
              </a:solidFill>
              <a:latin typeface="Calibri"/>
              <a:ea typeface="Calibri"/>
              <a:cs typeface="Calibri"/>
              <a:sym typeface="Calibri"/>
            </a:endParaRPr>
          </a:p>
          <a:p>
            <a:pPr indent="400050" lvl="0" marL="0" marR="0" rtl="0" algn="l">
              <a:lnSpc>
                <a:spcPct val="69062"/>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static void Main (string[] args) </a:t>
            </a:r>
            <a:endParaRPr b="0" i="0" sz="1600" u="none" cap="none" strike="noStrike">
              <a:solidFill>
                <a:srgbClr val="000000"/>
              </a:solidFill>
              <a:latin typeface="Calibri"/>
              <a:ea typeface="Calibri"/>
              <a:cs typeface="Calibri"/>
              <a:sym typeface="Calibri"/>
            </a:endParaRPr>
          </a:p>
          <a:p>
            <a:pPr indent="400050" lvl="0" marL="0" marR="0" rtl="0" algn="l">
              <a:lnSpc>
                <a:spcPct val="69062"/>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 </a:t>
            </a:r>
            <a:endParaRPr b="0" i="0" sz="1600" u="none" cap="none" strike="noStrike">
              <a:solidFill>
                <a:srgbClr val="000000"/>
              </a:solidFill>
              <a:latin typeface="Calibri"/>
              <a:ea typeface="Calibri"/>
              <a:cs typeface="Calibri"/>
              <a:sym typeface="Calibri"/>
            </a:endParaRPr>
          </a:p>
          <a:p>
            <a:pPr indent="685800" lvl="0" marL="0" marR="0" rtl="0" algn="l">
              <a:lnSpc>
                <a:spcPct val="69062"/>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string[][] companies = new string[3][]; </a:t>
            </a:r>
            <a:endParaRPr b="0" i="0" sz="1600" u="none" cap="none" strike="noStrike">
              <a:solidFill>
                <a:srgbClr val="000000"/>
              </a:solidFill>
              <a:latin typeface="Calibri"/>
              <a:ea typeface="Calibri"/>
              <a:cs typeface="Calibri"/>
              <a:sym typeface="Calibri"/>
            </a:endParaRPr>
          </a:p>
          <a:p>
            <a:pPr indent="685800" lvl="0" marL="0" marR="0" rtl="0" algn="l">
              <a:lnSpc>
                <a:spcPct val="69062"/>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companies[0] = new string[] {“Intel”, “AMD”}; </a:t>
            </a:r>
            <a:endParaRPr b="0" i="0" sz="1600" u="none" cap="none" strike="noStrike">
              <a:solidFill>
                <a:srgbClr val="000000"/>
              </a:solidFill>
              <a:latin typeface="Calibri"/>
              <a:ea typeface="Calibri"/>
              <a:cs typeface="Calibri"/>
              <a:sym typeface="Calibri"/>
            </a:endParaRPr>
          </a:p>
          <a:p>
            <a:pPr indent="685800" lvl="0" marL="0" marR="0" rtl="0" algn="l">
              <a:lnSpc>
                <a:spcPct val="69062"/>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companies[1] = new string[] {“IBM”, “Microsoft”, “Sun”}; </a:t>
            </a:r>
            <a:endParaRPr b="0" i="0" sz="1600" u="none" cap="none" strike="noStrike">
              <a:solidFill>
                <a:srgbClr val="000000"/>
              </a:solidFill>
              <a:latin typeface="Calibri"/>
              <a:ea typeface="Calibri"/>
              <a:cs typeface="Calibri"/>
              <a:sym typeface="Calibri"/>
            </a:endParaRPr>
          </a:p>
          <a:p>
            <a:pPr indent="685800" lvl="0" marL="0" marR="0" rtl="0" algn="l">
              <a:lnSpc>
                <a:spcPct val="69062"/>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companies[2] = new string[] {“HP”, “Canon”, “Lexmark”, “Epson”}; </a:t>
            </a:r>
            <a:endParaRPr b="0" i="0" sz="1600" u="none" cap="none" strike="noStrike">
              <a:solidFill>
                <a:srgbClr val="000000"/>
              </a:solidFill>
              <a:latin typeface="Calibri"/>
              <a:ea typeface="Calibri"/>
              <a:cs typeface="Calibri"/>
              <a:sym typeface="Calibri"/>
            </a:endParaRPr>
          </a:p>
          <a:p>
            <a:pPr indent="685800" lvl="0" marL="0" marR="0" rtl="0" algn="l">
              <a:lnSpc>
                <a:spcPct val="69062"/>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for (int i=0; i&lt;companies.GetLength (0); i++) </a:t>
            </a:r>
            <a:endParaRPr b="0" i="0" sz="1600" u="none" cap="none" strike="noStrike">
              <a:solidFill>
                <a:srgbClr val="000000"/>
              </a:solidFill>
              <a:latin typeface="Calibri"/>
              <a:ea typeface="Calibri"/>
              <a:cs typeface="Calibri"/>
              <a:sym typeface="Calibri"/>
            </a:endParaRPr>
          </a:p>
          <a:p>
            <a:pPr indent="685800" lvl="0" marL="0" marR="0" rtl="0" algn="l">
              <a:lnSpc>
                <a:spcPct val="69062"/>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 </a:t>
            </a:r>
            <a:endParaRPr b="0" i="0" sz="1600" u="none" cap="none" strike="noStrike">
              <a:solidFill>
                <a:srgbClr val="000000"/>
              </a:solidFill>
              <a:latin typeface="Calibri"/>
              <a:ea typeface="Calibri"/>
              <a:cs typeface="Calibri"/>
              <a:sym typeface="Calibri"/>
            </a:endParaRPr>
          </a:p>
          <a:p>
            <a:pPr indent="685800" lvl="0" marL="0" marR="0" rtl="0" algn="l">
              <a:lnSpc>
                <a:spcPct val="69062"/>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Console.Write(“List of companies in group “ + (i+1) + “:\t”); </a:t>
            </a:r>
            <a:endParaRPr b="0" i="0" sz="1600" u="none" cap="none" strike="noStrike">
              <a:solidFill>
                <a:srgbClr val="000000"/>
              </a:solidFill>
              <a:latin typeface="Calibri"/>
              <a:ea typeface="Calibri"/>
              <a:cs typeface="Calibri"/>
              <a:sym typeface="Calibri"/>
            </a:endParaRPr>
          </a:p>
          <a:p>
            <a:pPr indent="685800" lvl="0" marL="0" marR="0" rtl="0" algn="l">
              <a:lnSpc>
                <a:spcPct val="69062"/>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for (int j=0; j&lt;companies[i].GetLength (0); j++) </a:t>
            </a:r>
            <a:endParaRPr b="0" i="0" sz="1600" u="none" cap="none" strike="noStrike">
              <a:solidFill>
                <a:srgbClr val="000000"/>
              </a:solidFill>
              <a:latin typeface="Calibri"/>
              <a:ea typeface="Calibri"/>
              <a:cs typeface="Calibri"/>
              <a:sym typeface="Calibri"/>
            </a:endParaRPr>
          </a:p>
          <a:p>
            <a:pPr indent="685800" lvl="0" marL="0" marR="0" rtl="0" algn="l">
              <a:lnSpc>
                <a:spcPct val="69062"/>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 </a:t>
            </a:r>
            <a:endParaRPr b="0" i="0" sz="1600" u="none" cap="none" strike="noStrike">
              <a:solidFill>
                <a:srgbClr val="000000"/>
              </a:solidFill>
              <a:latin typeface="Calibri"/>
              <a:ea typeface="Calibri"/>
              <a:cs typeface="Calibri"/>
              <a:sym typeface="Calibri"/>
            </a:endParaRPr>
          </a:p>
          <a:p>
            <a:pPr indent="685800" lvl="0" marL="0" marR="0" rtl="0" algn="l">
              <a:lnSpc>
                <a:spcPct val="69062"/>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Console.Write(companies [i][j] + “ “); </a:t>
            </a:r>
            <a:endParaRPr b="0" i="0" sz="1600" u="none" cap="none" strike="noStrike">
              <a:solidFill>
                <a:srgbClr val="000000"/>
              </a:solidFill>
              <a:latin typeface="Calibri"/>
              <a:ea typeface="Calibri"/>
              <a:cs typeface="Calibri"/>
              <a:sym typeface="Calibri"/>
            </a:endParaRPr>
          </a:p>
          <a:p>
            <a:pPr indent="685800" lvl="0" marL="0" marR="0" rtl="0" algn="l">
              <a:lnSpc>
                <a:spcPct val="69062"/>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 </a:t>
            </a:r>
            <a:endParaRPr b="0" i="0" sz="1600" u="none" cap="none" strike="noStrike">
              <a:solidFill>
                <a:srgbClr val="000000"/>
              </a:solidFill>
              <a:latin typeface="Calibri"/>
              <a:ea typeface="Calibri"/>
              <a:cs typeface="Calibri"/>
              <a:sym typeface="Calibri"/>
            </a:endParaRPr>
          </a:p>
          <a:p>
            <a:pPr indent="685800" lvl="0" marL="0" marR="0" rtl="0" algn="l">
              <a:lnSpc>
                <a:spcPct val="69062"/>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Console.WriteLine(); </a:t>
            </a:r>
            <a:endParaRPr b="0" i="0" sz="1600" u="none" cap="none" strike="noStrike">
              <a:solidFill>
                <a:srgbClr val="000000"/>
              </a:solidFill>
              <a:latin typeface="Calibri"/>
              <a:ea typeface="Calibri"/>
              <a:cs typeface="Calibri"/>
              <a:sym typeface="Calibri"/>
            </a:endParaRPr>
          </a:p>
          <a:p>
            <a:pPr indent="685800" lvl="0" marL="0" marR="0" rtl="0" algn="l">
              <a:lnSpc>
                <a:spcPct val="69062"/>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 </a:t>
            </a:r>
            <a:endParaRPr b="0" i="0" sz="1600" u="none" cap="none" strike="noStrike">
              <a:solidFill>
                <a:srgbClr val="000000"/>
              </a:solidFill>
              <a:latin typeface="Calibri"/>
              <a:ea typeface="Calibri"/>
              <a:cs typeface="Calibri"/>
              <a:sym typeface="Calibri"/>
            </a:endParaRPr>
          </a:p>
          <a:p>
            <a:pPr indent="400050" lvl="0" marL="0" marR="0" rtl="0" algn="l">
              <a:lnSpc>
                <a:spcPct val="69062"/>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a:t>
            </a:r>
            <a:endParaRPr b="0" i="0" sz="1600" u="none" cap="none" strike="noStrike">
              <a:solidFill>
                <a:srgbClr val="000000"/>
              </a:solidFill>
              <a:latin typeface="Calibri"/>
              <a:ea typeface="Calibri"/>
              <a:cs typeface="Calibri"/>
              <a:sym typeface="Calibri"/>
            </a:endParaRPr>
          </a:p>
          <a:p>
            <a:pPr indent="0" lvl="0" marL="0" marR="0" rtl="0" algn="l">
              <a:lnSpc>
                <a:spcPct val="70000"/>
              </a:lnSpc>
              <a:spcBef>
                <a:spcPts val="8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a:t>
            </a:r>
            <a:endParaRPr b="0" i="0" sz="1600" u="none" cap="none" strike="noStrike">
              <a:solidFill>
                <a:srgbClr val="000000"/>
              </a:solidFill>
              <a:latin typeface="Arial"/>
              <a:ea typeface="Arial"/>
              <a:cs typeface="Arial"/>
              <a:sym typeface="Arial"/>
            </a:endParaRPr>
          </a:p>
          <a:p>
            <a:pPr indent="0" lvl="0" marL="0" marR="0" rtl="0" algn="l">
              <a:lnSpc>
                <a:spcPct val="70000"/>
              </a:lnSpc>
              <a:spcBef>
                <a:spcPts val="80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35"/>
          <p:cNvSpPr txBox="1"/>
          <p:nvPr>
            <p:ph type="title"/>
          </p:nvPr>
        </p:nvSpPr>
        <p:spPr>
          <a:xfrm>
            <a:off x="30481" y="20321"/>
            <a:ext cx="12115798" cy="68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n-US"/>
              <a:t>Jagged Arrays 3-3</a:t>
            </a:r>
            <a:endParaRPr/>
          </a:p>
        </p:txBody>
      </p:sp>
      <p:sp>
        <p:nvSpPr>
          <p:cNvPr id="474" name="Google Shape;474;p35"/>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76200" lvl="1" marL="685800" rtl="0" algn="l">
              <a:lnSpc>
                <a:spcPct val="90000"/>
              </a:lnSpc>
              <a:spcBef>
                <a:spcPts val="0"/>
              </a:spcBef>
              <a:spcAft>
                <a:spcPts val="0"/>
              </a:spcAft>
              <a:buSzPts val="1600"/>
              <a:buFont typeface="Noto Sans Symbols"/>
              <a:buNone/>
            </a:pPr>
            <a:r>
              <a:t/>
            </a:r>
            <a:endParaRPr sz="1600"/>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101600" lvl="2" marL="1143000" rtl="0" algn="l">
              <a:lnSpc>
                <a:spcPct val="90000"/>
              </a:lnSpc>
              <a:spcBef>
                <a:spcPts val="500"/>
              </a:spcBef>
              <a:spcAft>
                <a:spcPts val="0"/>
              </a:spcAft>
              <a:buSzPts val="1200"/>
              <a:buFont typeface="Noto Sans Symbols"/>
              <a:buNone/>
            </a:pPr>
            <a:r>
              <a:rPr lang="en-US" sz="1200">
                <a:latin typeface="Calibri"/>
                <a:ea typeface="Calibri"/>
                <a:cs typeface="Calibri"/>
                <a:sym typeface="Calibri"/>
              </a:rPr>
              <a:t>   </a:t>
            </a:r>
            <a:endParaRPr sz="1600">
              <a:latin typeface="Courier New"/>
              <a:ea typeface="Courier New"/>
              <a:cs typeface="Courier New"/>
              <a:sym typeface="Courier New"/>
            </a:endParaRPr>
          </a:p>
          <a:p>
            <a:pPr indent="-50800" lvl="0" marL="228600" rtl="0" algn="l">
              <a:lnSpc>
                <a:spcPct val="90000"/>
              </a:lnSpc>
              <a:spcBef>
                <a:spcPts val="1000"/>
              </a:spcBef>
              <a:spcAft>
                <a:spcPts val="0"/>
              </a:spcAft>
              <a:buSzPts val="1800"/>
              <a:buFont typeface="Noto Sans Symbols"/>
              <a:buNone/>
            </a:pPr>
            <a:r>
              <a:t/>
            </a:r>
            <a:endParaRPr sz="1800"/>
          </a:p>
          <a:p>
            <a:pPr indent="0" lvl="0" marL="400050" rtl="0" algn="l">
              <a:lnSpc>
                <a:spcPct val="90000"/>
              </a:lnSpc>
              <a:spcBef>
                <a:spcPts val="1000"/>
              </a:spcBef>
              <a:spcAft>
                <a:spcPts val="0"/>
              </a:spcAft>
              <a:buSzPts val="2000"/>
              <a:buNone/>
            </a:pPr>
            <a:r>
              <a:t/>
            </a:r>
            <a:endParaRPr sz="2000"/>
          </a:p>
          <a:p>
            <a:pPr indent="0" lvl="0" marL="228600" rtl="0" algn="l">
              <a:lnSpc>
                <a:spcPct val="90000"/>
              </a:lnSpc>
              <a:spcBef>
                <a:spcPts val="1000"/>
              </a:spcBef>
              <a:spcAft>
                <a:spcPts val="0"/>
              </a:spcAft>
              <a:buSzPts val="2800"/>
              <a:buNone/>
            </a:pPr>
            <a:r>
              <a:t/>
            </a:r>
            <a:endParaRPr/>
          </a:p>
        </p:txBody>
      </p:sp>
      <p:sp>
        <p:nvSpPr>
          <p:cNvPr id="475" name="Google Shape;475;p35"/>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476" name="Google Shape;476;p35"/>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Noto Sans Symbols"/>
              <a:buNone/>
            </a:pPr>
            <a:r>
              <a:rPr b="0" i="0" lang="en-US" sz="1200" u="none" cap="none" strike="noStrike">
                <a:solidFill>
                  <a:schemeClr val="lt1"/>
                </a:solidFill>
                <a:latin typeface="Calibri"/>
                <a:ea typeface="Calibri"/>
                <a:cs typeface="Calibri"/>
                <a:sym typeface="Calibri"/>
              </a:rPr>
              <a:t>Building Applications Using C# / Session 5</a:t>
            </a:r>
            <a:endParaRPr b="0" i="0" sz="1200" u="none" cap="none" strike="noStrike">
              <a:solidFill>
                <a:schemeClr val="lt1"/>
              </a:solidFill>
              <a:latin typeface="Calibri"/>
              <a:ea typeface="Calibri"/>
              <a:cs typeface="Calibri"/>
              <a:sym typeface="Calibri"/>
            </a:endParaRPr>
          </a:p>
        </p:txBody>
      </p:sp>
      <p:sp>
        <p:nvSpPr>
          <p:cNvPr id="477" name="Google Shape;477;p35"/>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478" name="Google Shape;478;p35"/>
          <p:cNvSpPr txBox="1"/>
          <p:nvPr/>
        </p:nvSpPr>
        <p:spPr>
          <a:xfrm>
            <a:off x="1752600" y="962026"/>
            <a:ext cx="8229600" cy="4525963"/>
          </a:xfrm>
          <a:prstGeom prst="rect">
            <a:avLst/>
          </a:prstGeom>
          <a:noFill/>
          <a:ln>
            <a:noFill/>
          </a:ln>
        </p:spPr>
        <p:txBody>
          <a:bodyPr anchorCtr="0" anchor="t" bIns="45700" lIns="91425" spcFirstLastPara="1" rIns="91425" wrap="square" tIns="45700">
            <a:noAutofit/>
          </a:bodyPr>
          <a:lstStyle/>
          <a:p>
            <a:pPr indent="-342900" lvl="1" marL="342900" marR="0" rtl="0" algn="l">
              <a:lnSpc>
                <a:spcPct val="70000"/>
              </a:lnSpc>
              <a:spcBef>
                <a:spcPts val="0"/>
              </a:spcBef>
              <a:spcAft>
                <a:spcPts val="0"/>
              </a:spcAft>
              <a:buClr>
                <a:srgbClr val="004E4C"/>
              </a:buClr>
              <a:buSzPts val="1200"/>
              <a:buFont typeface="Noto Sans Symbols"/>
              <a:buChar char="◆"/>
            </a:pPr>
            <a:r>
              <a:rPr b="0" i="0" lang="en-US" sz="2400" u="none" cap="none" strike="noStrike">
                <a:solidFill>
                  <a:schemeClr val="dk1"/>
                </a:solidFill>
                <a:latin typeface="Calibri"/>
                <a:ea typeface="Calibri"/>
                <a:cs typeface="Calibri"/>
                <a:sym typeface="Calibri"/>
              </a:rPr>
              <a:t>In the code:</a:t>
            </a:r>
            <a:endParaRPr/>
          </a:p>
          <a:p>
            <a:pPr indent="-457200" lvl="1" marL="971550" marR="0" rtl="0" algn="l">
              <a:lnSpc>
                <a:spcPct val="70000"/>
              </a:lnSpc>
              <a:spcBef>
                <a:spcPts val="400"/>
              </a:spcBef>
              <a:spcAft>
                <a:spcPts val="0"/>
              </a:spcAft>
              <a:buClr>
                <a:srgbClr val="006666"/>
              </a:buClr>
              <a:buSzPts val="1000"/>
              <a:buFont typeface="Noto Sans Symbols"/>
              <a:buChar char="🞛"/>
            </a:pPr>
            <a:r>
              <a:rPr b="0" i="0" lang="en-US" sz="2000" u="none" cap="none" strike="noStrike">
                <a:solidFill>
                  <a:srgbClr val="000000"/>
                </a:solidFill>
                <a:latin typeface="Calibri"/>
                <a:ea typeface="Calibri"/>
                <a:cs typeface="Calibri"/>
                <a:sym typeface="Calibri"/>
              </a:rPr>
              <a:t>A jagged array called </a:t>
            </a:r>
            <a:r>
              <a:rPr b="1" i="0" lang="en-US" sz="2000" u="none" cap="none" strike="noStrike">
                <a:solidFill>
                  <a:srgbClr val="000000"/>
                </a:solidFill>
                <a:latin typeface="Courier New"/>
                <a:ea typeface="Courier New"/>
                <a:cs typeface="Courier New"/>
                <a:sym typeface="Courier New"/>
              </a:rPr>
              <a:t>companies </a:t>
            </a:r>
            <a:r>
              <a:rPr b="0" i="0" lang="en-US" sz="2000" u="none" cap="none" strike="noStrike">
                <a:solidFill>
                  <a:srgbClr val="000000"/>
                </a:solidFill>
                <a:latin typeface="Calibri"/>
                <a:ea typeface="Calibri"/>
                <a:cs typeface="Calibri"/>
                <a:sym typeface="Calibri"/>
              </a:rPr>
              <a:t>is created that has three rows. </a:t>
            </a:r>
            <a:endParaRPr/>
          </a:p>
          <a:p>
            <a:pPr indent="-457200" lvl="1" marL="971550" marR="0" rtl="0" algn="l">
              <a:lnSpc>
                <a:spcPct val="70000"/>
              </a:lnSpc>
              <a:spcBef>
                <a:spcPts val="400"/>
              </a:spcBef>
              <a:spcAft>
                <a:spcPts val="0"/>
              </a:spcAft>
              <a:buClr>
                <a:srgbClr val="006666"/>
              </a:buClr>
              <a:buSzPts val="1000"/>
              <a:buFont typeface="Noto Sans Symbols"/>
              <a:buChar char="🞛"/>
            </a:pPr>
            <a:r>
              <a:rPr b="0" i="0" lang="en-US" sz="2000" u="none" cap="none" strike="noStrike">
                <a:solidFill>
                  <a:srgbClr val="000000"/>
                </a:solidFill>
                <a:latin typeface="Calibri"/>
                <a:ea typeface="Calibri"/>
                <a:cs typeface="Calibri"/>
                <a:sym typeface="Calibri"/>
              </a:rPr>
              <a:t>The values '</a:t>
            </a:r>
            <a:r>
              <a:rPr b="0" i="0" lang="en-US" sz="2000" u="none" cap="none" strike="noStrike">
                <a:solidFill>
                  <a:srgbClr val="000000"/>
                </a:solidFill>
                <a:latin typeface="Courier New"/>
                <a:ea typeface="Courier New"/>
                <a:cs typeface="Courier New"/>
                <a:sym typeface="Courier New"/>
              </a:rPr>
              <a:t>Intel</a:t>
            </a:r>
            <a:r>
              <a:rPr b="0" i="0" lang="en-US" sz="2000" u="none" cap="none" strike="noStrike">
                <a:solidFill>
                  <a:srgbClr val="000000"/>
                </a:solidFill>
                <a:latin typeface="Calibri"/>
                <a:ea typeface="Calibri"/>
                <a:cs typeface="Calibri"/>
                <a:sym typeface="Calibri"/>
              </a:rPr>
              <a:t>' and '</a:t>
            </a:r>
            <a:r>
              <a:rPr b="0" i="0" lang="en-US" sz="2000" u="none" cap="none" strike="noStrike">
                <a:solidFill>
                  <a:srgbClr val="000000"/>
                </a:solidFill>
                <a:latin typeface="Courier New"/>
                <a:ea typeface="Courier New"/>
                <a:cs typeface="Courier New"/>
                <a:sym typeface="Courier New"/>
              </a:rPr>
              <a:t>AMD</a:t>
            </a:r>
            <a:r>
              <a:rPr b="0" i="0" lang="en-US" sz="2000" u="none" cap="none" strike="noStrike">
                <a:solidFill>
                  <a:srgbClr val="000000"/>
                </a:solidFill>
                <a:latin typeface="Calibri"/>
                <a:ea typeface="Calibri"/>
                <a:cs typeface="Calibri"/>
                <a:sym typeface="Calibri"/>
              </a:rPr>
              <a:t>' are stored in two separate columns of the first row. </a:t>
            </a:r>
            <a:endParaRPr/>
          </a:p>
          <a:p>
            <a:pPr indent="-457200" lvl="1" marL="971550" marR="0" rtl="0" algn="l">
              <a:lnSpc>
                <a:spcPct val="70000"/>
              </a:lnSpc>
              <a:spcBef>
                <a:spcPts val="400"/>
              </a:spcBef>
              <a:spcAft>
                <a:spcPts val="0"/>
              </a:spcAft>
              <a:buClr>
                <a:srgbClr val="006666"/>
              </a:buClr>
              <a:buSzPts val="1000"/>
              <a:buFont typeface="Noto Sans Symbols"/>
              <a:buChar char="🞛"/>
            </a:pPr>
            <a:r>
              <a:rPr b="0" i="0" lang="en-US" sz="2000" u="none" cap="none" strike="noStrike">
                <a:solidFill>
                  <a:srgbClr val="000000"/>
                </a:solidFill>
                <a:latin typeface="Calibri"/>
                <a:ea typeface="Calibri"/>
                <a:cs typeface="Calibri"/>
                <a:sym typeface="Calibri"/>
              </a:rPr>
              <a:t>Similarly, the values '</a:t>
            </a:r>
            <a:r>
              <a:rPr b="0" i="0" lang="en-US" sz="2000" u="none" cap="none" strike="noStrike">
                <a:solidFill>
                  <a:srgbClr val="000000"/>
                </a:solidFill>
                <a:latin typeface="Courier New"/>
                <a:ea typeface="Courier New"/>
                <a:cs typeface="Courier New"/>
                <a:sym typeface="Courier New"/>
              </a:rPr>
              <a:t>IBM</a:t>
            </a:r>
            <a:r>
              <a:rPr b="0" i="0" lang="en-US" sz="2000" u="none" cap="none" strike="noStrike">
                <a:solidFill>
                  <a:srgbClr val="000000"/>
                </a:solidFill>
                <a:latin typeface="Calibri"/>
                <a:ea typeface="Calibri"/>
                <a:cs typeface="Calibri"/>
                <a:sym typeface="Calibri"/>
              </a:rPr>
              <a:t>', '</a:t>
            </a:r>
            <a:r>
              <a:rPr b="0" i="0" lang="en-US" sz="2000" u="none" cap="none" strike="noStrike">
                <a:solidFill>
                  <a:srgbClr val="000000"/>
                </a:solidFill>
                <a:latin typeface="Courier New"/>
                <a:ea typeface="Courier New"/>
                <a:cs typeface="Courier New"/>
                <a:sym typeface="Courier New"/>
              </a:rPr>
              <a:t>Microsoft</a:t>
            </a:r>
            <a:r>
              <a:rPr b="0" i="0" lang="en-US" sz="2000" u="none" cap="none" strike="noStrike">
                <a:solidFill>
                  <a:srgbClr val="000000"/>
                </a:solidFill>
                <a:latin typeface="Calibri"/>
                <a:ea typeface="Calibri"/>
                <a:cs typeface="Calibri"/>
                <a:sym typeface="Calibri"/>
              </a:rPr>
              <a:t>‘, and '</a:t>
            </a:r>
            <a:r>
              <a:rPr b="0" i="0" lang="en-US" sz="2000" u="none" cap="none" strike="noStrike">
                <a:solidFill>
                  <a:srgbClr val="000000"/>
                </a:solidFill>
                <a:latin typeface="Courier New"/>
                <a:ea typeface="Courier New"/>
                <a:cs typeface="Courier New"/>
                <a:sym typeface="Courier New"/>
              </a:rPr>
              <a:t>Sun</a:t>
            </a:r>
            <a:r>
              <a:rPr b="0" i="0" lang="en-US" sz="2000" u="none" cap="none" strike="noStrike">
                <a:solidFill>
                  <a:srgbClr val="000000"/>
                </a:solidFill>
                <a:latin typeface="Calibri"/>
                <a:ea typeface="Calibri"/>
                <a:cs typeface="Calibri"/>
                <a:sym typeface="Calibri"/>
              </a:rPr>
              <a:t>' are stored in three separate columns of the second row. </a:t>
            </a:r>
            <a:endParaRPr/>
          </a:p>
          <a:p>
            <a:pPr indent="-457200" lvl="1" marL="971550" marR="0" rtl="0" algn="l">
              <a:lnSpc>
                <a:spcPct val="70000"/>
              </a:lnSpc>
              <a:spcBef>
                <a:spcPts val="400"/>
              </a:spcBef>
              <a:spcAft>
                <a:spcPts val="0"/>
              </a:spcAft>
              <a:buClr>
                <a:srgbClr val="006666"/>
              </a:buClr>
              <a:buSzPts val="1000"/>
              <a:buFont typeface="Noto Sans Symbols"/>
              <a:buChar char="🞛"/>
            </a:pPr>
            <a:r>
              <a:rPr b="0" i="0" lang="en-US" sz="2000" u="none" cap="none" strike="noStrike">
                <a:solidFill>
                  <a:srgbClr val="000000"/>
                </a:solidFill>
                <a:latin typeface="Calibri"/>
                <a:ea typeface="Calibri"/>
                <a:cs typeface="Calibri"/>
                <a:sym typeface="Calibri"/>
              </a:rPr>
              <a:t>Finally, the values '</a:t>
            </a:r>
            <a:r>
              <a:rPr b="0" i="0" lang="en-US" sz="2000" u="none" cap="none" strike="noStrike">
                <a:solidFill>
                  <a:srgbClr val="000000"/>
                </a:solidFill>
                <a:latin typeface="Courier New"/>
                <a:ea typeface="Courier New"/>
                <a:cs typeface="Courier New"/>
                <a:sym typeface="Courier New"/>
              </a:rPr>
              <a:t>HP</a:t>
            </a:r>
            <a:r>
              <a:rPr b="0" i="0" lang="en-US" sz="2000" u="none" cap="none" strike="noStrike">
                <a:solidFill>
                  <a:srgbClr val="000000"/>
                </a:solidFill>
                <a:latin typeface="Calibri"/>
                <a:ea typeface="Calibri"/>
                <a:cs typeface="Calibri"/>
                <a:sym typeface="Calibri"/>
              </a:rPr>
              <a:t>', '</a:t>
            </a:r>
            <a:r>
              <a:rPr b="0" i="0" lang="en-US" sz="2000" u="none" cap="none" strike="noStrike">
                <a:solidFill>
                  <a:srgbClr val="000000"/>
                </a:solidFill>
                <a:latin typeface="Courier New"/>
                <a:ea typeface="Courier New"/>
                <a:cs typeface="Courier New"/>
                <a:sym typeface="Courier New"/>
              </a:rPr>
              <a:t>Canon</a:t>
            </a:r>
            <a:r>
              <a:rPr b="0" i="0" lang="en-US" sz="2000" u="none" cap="none" strike="noStrike">
                <a:solidFill>
                  <a:srgbClr val="000000"/>
                </a:solidFill>
                <a:latin typeface="Calibri"/>
                <a:ea typeface="Calibri"/>
                <a:cs typeface="Calibri"/>
                <a:sym typeface="Calibri"/>
              </a:rPr>
              <a:t>', '</a:t>
            </a:r>
            <a:r>
              <a:rPr b="0" i="0" lang="en-US" sz="2000" u="none" cap="none" strike="noStrike">
                <a:solidFill>
                  <a:srgbClr val="000000"/>
                </a:solidFill>
                <a:latin typeface="Courier New"/>
                <a:ea typeface="Courier New"/>
                <a:cs typeface="Courier New"/>
                <a:sym typeface="Courier New"/>
              </a:rPr>
              <a:t>Lexmark</a:t>
            </a:r>
            <a:r>
              <a:rPr b="0" i="0" lang="en-US" sz="2000" u="none" cap="none" strike="noStrike">
                <a:solidFill>
                  <a:srgbClr val="000000"/>
                </a:solidFill>
                <a:latin typeface="Calibri"/>
                <a:ea typeface="Calibri"/>
                <a:cs typeface="Calibri"/>
                <a:sym typeface="Calibri"/>
              </a:rPr>
              <a:t>', and '</a:t>
            </a:r>
            <a:r>
              <a:rPr b="0" i="0" lang="en-US" sz="2000" u="none" cap="none" strike="noStrike">
                <a:solidFill>
                  <a:srgbClr val="000000"/>
                </a:solidFill>
                <a:latin typeface="Courier New"/>
                <a:ea typeface="Courier New"/>
                <a:cs typeface="Courier New"/>
                <a:sym typeface="Courier New"/>
              </a:rPr>
              <a:t>Epson</a:t>
            </a:r>
            <a:r>
              <a:rPr b="0" i="0" lang="en-US" sz="2000" u="none" cap="none" strike="noStrike">
                <a:solidFill>
                  <a:srgbClr val="000000"/>
                </a:solidFill>
                <a:latin typeface="Calibri"/>
                <a:ea typeface="Calibri"/>
                <a:cs typeface="Calibri"/>
                <a:sym typeface="Calibri"/>
              </a:rPr>
              <a:t>' are stored in four separate columns of the third row.</a:t>
            </a:r>
            <a:endParaRPr/>
          </a:p>
          <a:p>
            <a:pPr indent="-279400" lvl="1" marL="342900" marR="0" rtl="0" algn="l">
              <a:lnSpc>
                <a:spcPct val="70000"/>
              </a:lnSpc>
              <a:spcBef>
                <a:spcPts val="400"/>
              </a:spcBef>
              <a:spcAft>
                <a:spcPts val="0"/>
              </a:spcAft>
              <a:buClr>
                <a:srgbClr val="006666"/>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chemeClr val="dk1"/>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chemeClr val="dk1"/>
              </a:solidFill>
              <a:latin typeface="Calibri"/>
              <a:ea typeface="Calibri"/>
              <a:cs typeface="Calibri"/>
              <a:sym typeface="Calibri"/>
            </a:endParaRPr>
          </a:p>
          <a:p>
            <a:pPr indent="-342900" lvl="1" marL="342900" marR="0" rtl="0" algn="l">
              <a:lnSpc>
                <a:spcPct val="70000"/>
              </a:lnSpc>
              <a:spcBef>
                <a:spcPts val="900"/>
              </a:spcBef>
              <a:spcAft>
                <a:spcPts val="0"/>
              </a:spcAft>
              <a:buClr>
                <a:schemeClr val="dk1"/>
              </a:buClr>
              <a:buSzPts val="1800"/>
              <a:buFont typeface="Courier New"/>
              <a:buNone/>
            </a:pPr>
            <a:r>
              <a:rPr b="0" i="0" lang="en-US" sz="1800" u="none" cap="none" strike="noStrike">
                <a:solidFill>
                  <a:schemeClr val="dk1"/>
                </a:solidFill>
                <a:latin typeface="Courier New"/>
                <a:ea typeface="Courier New"/>
                <a:cs typeface="Courier New"/>
                <a:sym typeface="Courier New"/>
              </a:rPr>
              <a:t>List of companies in group 1: Intel AMD</a:t>
            </a:r>
            <a:endParaRPr b="0" i="0" sz="1800" u="none" cap="none" strike="noStrike">
              <a:solidFill>
                <a:schemeClr val="dk1"/>
              </a:solidFill>
              <a:latin typeface="Courier New"/>
              <a:ea typeface="Courier New"/>
              <a:cs typeface="Courier New"/>
              <a:sym typeface="Courier New"/>
            </a:endParaRPr>
          </a:p>
          <a:p>
            <a:pPr indent="-342900" lvl="1" marL="342900" marR="0" rtl="0" algn="l">
              <a:lnSpc>
                <a:spcPct val="70000"/>
              </a:lnSpc>
              <a:spcBef>
                <a:spcPts val="900"/>
              </a:spcBef>
              <a:spcAft>
                <a:spcPts val="0"/>
              </a:spcAft>
              <a:buClr>
                <a:schemeClr val="dk1"/>
              </a:buClr>
              <a:buSzPts val="1800"/>
              <a:buFont typeface="Courier New"/>
              <a:buNone/>
            </a:pPr>
            <a:r>
              <a:rPr b="0" i="0" lang="en-US" sz="1800" u="none" cap="none" strike="noStrike">
                <a:solidFill>
                  <a:schemeClr val="dk1"/>
                </a:solidFill>
                <a:latin typeface="Courier New"/>
                <a:ea typeface="Courier New"/>
                <a:cs typeface="Courier New"/>
                <a:sym typeface="Courier New"/>
              </a:rPr>
              <a:t>List of companies in group 2: IBM Microsoft Sun</a:t>
            </a:r>
            <a:endParaRPr b="0" i="0" sz="1800" u="none" cap="none" strike="noStrike">
              <a:solidFill>
                <a:schemeClr val="dk1"/>
              </a:solidFill>
              <a:latin typeface="Courier New"/>
              <a:ea typeface="Courier New"/>
              <a:cs typeface="Courier New"/>
              <a:sym typeface="Courier New"/>
            </a:endParaRPr>
          </a:p>
          <a:p>
            <a:pPr indent="-342900" lvl="1" marL="342900" marR="0" rtl="0" algn="l">
              <a:lnSpc>
                <a:spcPct val="70000"/>
              </a:lnSpc>
              <a:spcBef>
                <a:spcPts val="900"/>
              </a:spcBef>
              <a:spcAft>
                <a:spcPts val="0"/>
              </a:spcAft>
              <a:buClr>
                <a:schemeClr val="dk1"/>
              </a:buClr>
              <a:buSzPts val="1800"/>
              <a:buFont typeface="Courier New"/>
              <a:buNone/>
            </a:pPr>
            <a:r>
              <a:rPr b="0" i="0" lang="en-US" sz="1800" u="none" cap="none" strike="noStrike">
                <a:solidFill>
                  <a:schemeClr val="dk1"/>
                </a:solidFill>
                <a:latin typeface="Courier New"/>
                <a:ea typeface="Courier New"/>
                <a:cs typeface="Courier New"/>
                <a:sym typeface="Courier New"/>
              </a:rPr>
              <a:t>List of companies in group 3: HP Canon Lexmark Epson</a:t>
            </a:r>
            <a:endParaRPr b="0" i="0" sz="1800" u="none" cap="none" strike="noStrike">
              <a:solidFill>
                <a:schemeClr val="dk1"/>
              </a:solidFill>
              <a:latin typeface="Courier New"/>
              <a:ea typeface="Courier New"/>
              <a:cs typeface="Courier New"/>
              <a:sym typeface="Courier New"/>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chemeClr val="dk1"/>
              </a:solidFill>
              <a:latin typeface="Calibri"/>
              <a:ea typeface="Calibri"/>
              <a:cs typeface="Calibri"/>
              <a:sym typeface="Calibri"/>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0" lvl="0" marL="0" marR="0" rtl="0" algn="l">
              <a:lnSpc>
                <a:spcPct val="70000"/>
              </a:lnSpc>
              <a:spcBef>
                <a:spcPts val="700"/>
              </a:spcBef>
              <a:spcAft>
                <a:spcPts val="0"/>
              </a:spcAft>
              <a:buClr>
                <a:schemeClr val="dk1"/>
              </a:buClr>
              <a:buSzPts val="1400"/>
              <a:buFont typeface="Courier New"/>
              <a:buNone/>
            </a:pPr>
            <a:br>
              <a:rPr b="0" i="0" lang="en-US" sz="1400" u="none" cap="none" strike="noStrike">
                <a:solidFill>
                  <a:schemeClr val="dk1"/>
                </a:solidFill>
                <a:latin typeface="Courier New"/>
                <a:ea typeface="Courier New"/>
                <a:cs typeface="Courier New"/>
                <a:sym typeface="Courier New"/>
              </a:rPr>
            </a:b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342900" lvl="1" marL="342900" marR="0" rtl="0" algn="l">
              <a:lnSpc>
                <a:spcPct val="70000"/>
              </a:lnSpc>
              <a:spcBef>
                <a:spcPts val="280"/>
              </a:spcBef>
              <a:spcAft>
                <a:spcPts val="0"/>
              </a:spcAft>
              <a:buClr>
                <a:srgbClr val="10253F"/>
              </a:buClr>
              <a:buSzPts val="1400"/>
              <a:buFont typeface="Courier New"/>
              <a:buNone/>
            </a:pPr>
            <a:r>
              <a:rPr b="0" i="0" lang="en-US" sz="1400" u="none" cap="none" strike="noStrike">
                <a:solidFill>
                  <a:schemeClr val="dk1"/>
                </a:solidFill>
                <a:latin typeface="Courier New"/>
                <a:ea typeface="Courier New"/>
                <a:cs typeface="Courier New"/>
                <a:sym typeface="Courier New"/>
              </a:rPr>
              <a:t> </a:t>
            </a:r>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342900" lvl="2" marL="800100" marR="0" rtl="0" algn="l">
              <a:lnSpc>
                <a:spcPct val="70000"/>
              </a:lnSpc>
              <a:spcBef>
                <a:spcPts val="280"/>
              </a:spcBef>
              <a:spcAft>
                <a:spcPts val="0"/>
              </a:spcAft>
              <a:buClr>
                <a:srgbClr val="10253F"/>
              </a:buClr>
              <a:buSzPts val="1400"/>
              <a:buFont typeface="Courier New"/>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342900" lvl="1" marL="342900" marR="0" rtl="0" algn="l">
              <a:lnSpc>
                <a:spcPct val="70000"/>
              </a:lnSpc>
              <a:spcBef>
                <a:spcPts val="280"/>
              </a:spcBef>
              <a:spcAft>
                <a:spcPts val="0"/>
              </a:spcAft>
              <a:buClr>
                <a:srgbClr val="10253F"/>
              </a:buClr>
              <a:buSzPts val="1400"/>
              <a:buFont typeface="Courier New"/>
              <a:buNone/>
            </a:pPr>
            <a:r>
              <a:rPr b="0" i="0" lang="en-US" sz="1400" u="none" cap="none" strike="noStrike">
                <a:solidFill>
                  <a:schemeClr val="dk1"/>
                </a:solidFill>
                <a:latin typeface="Courier New"/>
                <a:ea typeface="Courier New"/>
                <a:cs typeface="Courier New"/>
                <a:sym typeface="Courier New"/>
              </a:rPr>
              <a:t>    </a:t>
            </a:r>
            <a:endParaRPr b="0" i="0" sz="1400" u="none" cap="none" strike="noStrike">
              <a:solidFill>
                <a:schemeClr val="dk1"/>
              </a:solidFill>
              <a:latin typeface="Courier New"/>
              <a:ea typeface="Courier New"/>
              <a:cs typeface="Courier New"/>
              <a:sym typeface="Courier New"/>
            </a:endParaRPr>
          </a:p>
          <a:p>
            <a:pPr indent="-241300" lvl="1" marL="342900" marR="0" rtl="0" algn="l">
              <a:lnSpc>
                <a:spcPct val="70000"/>
              </a:lnSpc>
              <a:spcBef>
                <a:spcPts val="320"/>
              </a:spcBef>
              <a:spcAft>
                <a:spcPts val="0"/>
              </a:spcAft>
              <a:buClr>
                <a:srgbClr val="10253F"/>
              </a:buClr>
              <a:buSzPts val="1600"/>
              <a:buFont typeface="Noto Sans Symbols"/>
              <a:buNone/>
            </a:pPr>
            <a:r>
              <a:t/>
            </a:r>
            <a:endParaRPr b="0" i="0" sz="16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342900" lvl="1" marL="342900" marR="0" rtl="0" algn="l">
              <a:lnSpc>
                <a:spcPct val="70000"/>
              </a:lnSpc>
              <a:spcBef>
                <a:spcPts val="280"/>
              </a:spcBef>
              <a:spcAft>
                <a:spcPts val="0"/>
              </a:spcAft>
              <a:buClr>
                <a:srgbClr val="10253F"/>
              </a:buClr>
              <a:buSzPts val="1400"/>
              <a:buFont typeface="Courier New"/>
              <a:buNone/>
            </a:pPr>
            <a:r>
              <a:t/>
            </a:r>
            <a:endParaRPr b="0" i="0" sz="1400" u="none" cap="none" strike="noStrike">
              <a:solidFill>
                <a:schemeClr val="dk1"/>
              </a:solidFill>
              <a:latin typeface="Courier New"/>
              <a:ea typeface="Courier New"/>
              <a:cs typeface="Courier New"/>
              <a:sym typeface="Courier New"/>
            </a:endParaRPr>
          </a:p>
          <a:p>
            <a:pPr indent="0" lvl="0" marL="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342900" lvl="1" marL="342900" marR="0" rtl="0" algn="l">
              <a:lnSpc>
                <a:spcPct val="100000"/>
              </a:lnSpc>
              <a:spcBef>
                <a:spcPts val="280"/>
              </a:spcBef>
              <a:spcAft>
                <a:spcPts val="0"/>
              </a:spcAft>
              <a:buClr>
                <a:srgbClr val="10253F"/>
              </a:buClr>
              <a:buSzPts val="1400"/>
              <a:buFont typeface="Arial"/>
              <a:buNone/>
            </a:pPr>
            <a:r>
              <a:rPr b="0" i="0" lang="en-US" sz="1400" u="none" cap="none" strike="noStrike">
                <a:solidFill>
                  <a:schemeClr val="dk1"/>
                </a:solidFill>
                <a:latin typeface="Courier New"/>
                <a:ea typeface="Courier New"/>
                <a:cs typeface="Courier New"/>
                <a:sym typeface="Courier New"/>
              </a:rPr>
              <a:t>              </a:t>
            </a:r>
            <a:endParaRPr b="0" i="0" sz="1600" u="none" cap="none" strike="noStrike">
              <a:solidFill>
                <a:schemeClr val="dk1"/>
              </a:solidFill>
              <a:latin typeface="Calibri"/>
              <a:ea typeface="Calibri"/>
              <a:cs typeface="Calibri"/>
              <a:sym typeface="Calibri"/>
            </a:endParaRPr>
          </a:p>
          <a:p>
            <a:pPr indent="-342900" lvl="1" marL="342900" marR="0" rtl="0" algn="l">
              <a:lnSpc>
                <a:spcPct val="100000"/>
              </a:lnSpc>
              <a:spcBef>
                <a:spcPts val="320"/>
              </a:spcBef>
              <a:spcAft>
                <a:spcPts val="0"/>
              </a:spcAft>
              <a:buClr>
                <a:srgbClr val="10253F"/>
              </a:buClr>
              <a:buSzPts val="1600"/>
              <a:buFont typeface="Arial"/>
              <a:buNone/>
            </a:pPr>
            <a:r>
              <a:t/>
            </a:r>
            <a:endParaRPr b="0" i="0" sz="1600" u="none" cap="none" strike="noStrike">
              <a:solidFill>
                <a:schemeClr val="dk1"/>
              </a:solidFill>
              <a:latin typeface="Calibri"/>
              <a:ea typeface="Calibri"/>
              <a:cs typeface="Calibri"/>
              <a:sym typeface="Calibri"/>
            </a:endParaRPr>
          </a:p>
          <a:p>
            <a:pPr indent="-342900" lvl="1" marL="342900" marR="0" rtl="0" algn="l">
              <a:lnSpc>
                <a:spcPct val="100000"/>
              </a:lnSpc>
              <a:spcBef>
                <a:spcPts val="320"/>
              </a:spcBef>
              <a:spcAft>
                <a:spcPts val="0"/>
              </a:spcAft>
              <a:buClr>
                <a:srgbClr val="10253F"/>
              </a:buClr>
              <a:buSzPts val="1600"/>
              <a:buFont typeface="Arial"/>
              <a:buNone/>
            </a:pPr>
            <a:r>
              <a:t/>
            </a:r>
            <a:endParaRPr b="0" i="0" sz="1600" u="none" cap="none" strike="noStrike">
              <a:solidFill>
                <a:schemeClr val="dk1"/>
              </a:solidFill>
              <a:latin typeface="Calibri"/>
              <a:ea typeface="Calibri"/>
              <a:cs typeface="Calibri"/>
              <a:sym typeface="Calibri"/>
            </a:endParaRPr>
          </a:p>
          <a:p>
            <a:pPr indent="-342900" lvl="1" marL="342900" marR="0" rtl="0" algn="l">
              <a:lnSpc>
                <a:spcPct val="100000"/>
              </a:lnSpc>
              <a:spcBef>
                <a:spcPts val="320"/>
              </a:spcBef>
              <a:spcAft>
                <a:spcPts val="0"/>
              </a:spcAft>
              <a:buClr>
                <a:srgbClr val="10253F"/>
              </a:buClr>
              <a:buSzPts val="1600"/>
              <a:buFont typeface="Arial"/>
              <a:buNone/>
            </a:pPr>
            <a:r>
              <a:t/>
            </a:r>
            <a:endParaRPr b="0" i="0" sz="1600" u="none" cap="none" strike="noStrike">
              <a:solidFill>
                <a:schemeClr val="dk1"/>
              </a:solidFill>
              <a:latin typeface="Calibri"/>
              <a:ea typeface="Calibri"/>
              <a:cs typeface="Calibri"/>
              <a:sym typeface="Calibri"/>
            </a:endParaRPr>
          </a:p>
          <a:p>
            <a:pPr indent="-342900" lvl="1" marL="342900" marR="0" rtl="0" algn="l">
              <a:lnSpc>
                <a:spcPct val="100000"/>
              </a:lnSpc>
              <a:spcBef>
                <a:spcPts val="320"/>
              </a:spcBef>
              <a:spcAft>
                <a:spcPts val="0"/>
              </a:spcAft>
              <a:buClr>
                <a:srgbClr val="10253F"/>
              </a:buClr>
              <a:buSzPts val="1600"/>
              <a:buFont typeface="Arial"/>
              <a:buNone/>
            </a:pPr>
            <a:r>
              <a:t/>
            </a:r>
            <a:endParaRPr b="0" i="0" sz="1600" u="none" cap="none" strike="noStrike">
              <a:solidFill>
                <a:schemeClr val="dk1"/>
              </a:solidFill>
              <a:latin typeface="Calibri"/>
              <a:ea typeface="Calibri"/>
              <a:cs typeface="Calibri"/>
              <a:sym typeface="Calibri"/>
            </a:endParaRPr>
          </a:p>
          <a:p>
            <a:pPr indent="-342900" lvl="1" marL="342900" marR="0" rtl="0" algn="l">
              <a:lnSpc>
                <a:spcPct val="100000"/>
              </a:lnSpc>
              <a:spcBef>
                <a:spcPts val="320"/>
              </a:spcBef>
              <a:spcAft>
                <a:spcPts val="0"/>
              </a:spcAft>
              <a:buClr>
                <a:srgbClr val="10253F"/>
              </a:buClr>
              <a:buSzPts val="1600"/>
              <a:buFont typeface="Arial"/>
              <a:buNone/>
            </a:pPr>
            <a:r>
              <a:t/>
            </a:r>
            <a:endParaRPr b="0" i="0" sz="1600" u="none" cap="none" strike="noStrike">
              <a:solidFill>
                <a:schemeClr val="dk1"/>
              </a:solidFill>
              <a:latin typeface="Calibri"/>
              <a:ea typeface="Calibri"/>
              <a:cs typeface="Calibri"/>
              <a:sym typeface="Calibri"/>
            </a:endParaRPr>
          </a:p>
          <a:p>
            <a:pPr indent="-342900" lvl="1" marL="342900" marR="0" rtl="0" algn="l">
              <a:lnSpc>
                <a:spcPct val="100000"/>
              </a:lnSpc>
              <a:spcBef>
                <a:spcPts val="320"/>
              </a:spcBef>
              <a:spcAft>
                <a:spcPts val="0"/>
              </a:spcAft>
              <a:buClr>
                <a:srgbClr val="10253F"/>
              </a:buClr>
              <a:buSzPts val="1600"/>
              <a:buFont typeface="Arial"/>
              <a:buNone/>
            </a:pPr>
            <a:r>
              <a:t/>
            </a:r>
            <a:endParaRPr b="0" i="0" sz="1600" u="none" cap="none" strike="noStrike">
              <a:solidFill>
                <a:schemeClr val="dk1"/>
              </a:solidFill>
              <a:latin typeface="Calibri"/>
              <a:ea typeface="Calibri"/>
              <a:cs typeface="Calibri"/>
              <a:sym typeface="Calibri"/>
            </a:endParaRPr>
          </a:p>
          <a:p>
            <a:pPr indent="-342900" lvl="1" marL="342900" marR="0" rtl="0" algn="l">
              <a:lnSpc>
                <a:spcPct val="100000"/>
              </a:lnSpc>
              <a:spcBef>
                <a:spcPts val="320"/>
              </a:spcBef>
              <a:spcAft>
                <a:spcPts val="0"/>
              </a:spcAft>
              <a:buClr>
                <a:srgbClr val="10253F"/>
              </a:buClr>
              <a:buSzPts val="1600"/>
              <a:buFont typeface="Arial"/>
              <a:buNone/>
            </a:pPr>
            <a:r>
              <a:t/>
            </a:r>
            <a:endParaRPr b="0" i="0" sz="1600" u="none" cap="none" strike="noStrike">
              <a:solidFill>
                <a:schemeClr val="dk1"/>
              </a:solidFill>
              <a:latin typeface="Calibri"/>
              <a:ea typeface="Calibri"/>
              <a:cs typeface="Calibri"/>
              <a:sym typeface="Calibri"/>
            </a:endParaRPr>
          </a:p>
          <a:p>
            <a:pPr indent="-342900" lvl="1" marL="342900" marR="0" rtl="0" algn="l">
              <a:lnSpc>
                <a:spcPct val="100000"/>
              </a:lnSpc>
              <a:spcBef>
                <a:spcPts val="320"/>
              </a:spcBef>
              <a:spcAft>
                <a:spcPts val="0"/>
              </a:spcAft>
              <a:buClr>
                <a:srgbClr val="10253F"/>
              </a:buClr>
              <a:buSzPts val="1600"/>
              <a:buFont typeface="Arial"/>
              <a:buNone/>
            </a:pPr>
            <a:r>
              <a:t/>
            </a:r>
            <a:endParaRPr b="0" i="0" sz="1600" u="none" cap="none" strike="noStrike">
              <a:solidFill>
                <a:schemeClr val="dk1"/>
              </a:solidFill>
              <a:latin typeface="Calibri"/>
              <a:ea typeface="Calibri"/>
              <a:cs typeface="Calibri"/>
              <a:sym typeface="Calibri"/>
            </a:endParaRPr>
          </a:p>
          <a:p>
            <a:pPr indent="-342900" lvl="2" marL="800100" marR="0" rtl="0" algn="l">
              <a:lnSpc>
                <a:spcPct val="100000"/>
              </a:lnSpc>
              <a:spcBef>
                <a:spcPts val="240"/>
              </a:spcBef>
              <a:spcAft>
                <a:spcPts val="0"/>
              </a:spcAft>
              <a:buClr>
                <a:srgbClr val="10253F"/>
              </a:buClr>
              <a:buSzPts val="1200"/>
              <a:buFont typeface="Arial"/>
              <a:buNone/>
            </a:pPr>
            <a:r>
              <a:rPr b="0" i="0" lang="en-US" sz="1200" u="none" cap="none" strike="noStrike">
                <a:solidFill>
                  <a:schemeClr val="dk1"/>
                </a:solidFill>
                <a:latin typeface="Calibri"/>
                <a:ea typeface="Calibri"/>
                <a:cs typeface="Calibri"/>
                <a:sym typeface="Calibri"/>
              </a:rPr>
              <a:t>   </a:t>
            </a:r>
            <a:endParaRPr b="0" i="0" sz="18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400"/>
              </a:spcBef>
              <a:spcAft>
                <a:spcPts val="0"/>
              </a:spcAft>
              <a:buClr>
                <a:srgbClr val="10253F"/>
              </a:buClr>
              <a:buSzPts val="2000"/>
              <a:buFont typeface="Noto Sans Symbols"/>
              <a:buNone/>
            </a:pPr>
            <a:r>
              <a:t/>
            </a:r>
            <a:endParaRPr b="0" i="0" sz="20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640"/>
              </a:spcBef>
              <a:spcAft>
                <a:spcPts val="0"/>
              </a:spcAft>
              <a:buClr>
                <a:srgbClr val="10253F"/>
              </a:buClr>
              <a:buSzPts val="3200"/>
              <a:buFont typeface="Noto Sans Symbols"/>
              <a:buNone/>
            </a:pPr>
            <a:r>
              <a:t/>
            </a:r>
            <a:endParaRPr b="0" i="0" sz="3200" u="none" cap="none" strike="noStrike">
              <a:solidFill>
                <a:schemeClr val="dk1"/>
              </a:solidFill>
              <a:latin typeface="Courier New"/>
              <a:ea typeface="Courier New"/>
              <a:cs typeface="Courier New"/>
              <a:sym typeface="Courier New"/>
            </a:endParaRPr>
          </a:p>
        </p:txBody>
      </p:sp>
      <p:sp>
        <p:nvSpPr>
          <p:cNvPr id="479" name="Google Shape;479;p35"/>
          <p:cNvSpPr txBox="1"/>
          <p:nvPr/>
        </p:nvSpPr>
        <p:spPr>
          <a:xfrm>
            <a:off x="1981200" y="3276601"/>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Output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36"/>
          <p:cNvSpPr txBox="1"/>
          <p:nvPr>
            <p:ph type="title"/>
          </p:nvPr>
        </p:nvSpPr>
        <p:spPr>
          <a:xfrm>
            <a:off x="30481" y="20321"/>
            <a:ext cx="12115798" cy="68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n-US"/>
              <a:t>Using the </a:t>
            </a:r>
            <a:r>
              <a:rPr lang="en-US">
                <a:latin typeface="Courier New"/>
                <a:ea typeface="Courier New"/>
                <a:cs typeface="Courier New"/>
                <a:sym typeface="Courier New"/>
              </a:rPr>
              <a:t>foreach</a:t>
            </a:r>
            <a:r>
              <a:rPr lang="en-US"/>
              <a:t> Loop for Arrays 1-3</a:t>
            </a:r>
            <a:endParaRPr/>
          </a:p>
        </p:txBody>
      </p:sp>
      <p:sp>
        <p:nvSpPr>
          <p:cNvPr id="486" name="Google Shape;486;p36"/>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76200" lvl="1" marL="685800" rtl="0" algn="l">
              <a:lnSpc>
                <a:spcPct val="90000"/>
              </a:lnSpc>
              <a:spcBef>
                <a:spcPts val="0"/>
              </a:spcBef>
              <a:spcAft>
                <a:spcPts val="0"/>
              </a:spcAft>
              <a:buSzPts val="1600"/>
              <a:buFont typeface="Noto Sans Symbols"/>
              <a:buNone/>
            </a:pPr>
            <a:r>
              <a:t/>
            </a:r>
            <a:endParaRPr sz="1600"/>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101600" lvl="2" marL="1143000" rtl="0" algn="l">
              <a:lnSpc>
                <a:spcPct val="90000"/>
              </a:lnSpc>
              <a:spcBef>
                <a:spcPts val="500"/>
              </a:spcBef>
              <a:spcAft>
                <a:spcPts val="0"/>
              </a:spcAft>
              <a:buSzPts val="1200"/>
              <a:buFont typeface="Noto Sans Symbols"/>
              <a:buNone/>
            </a:pPr>
            <a:r>
              <a:rPr lang="en-US" sz="1200">
                <a:latin typeface="Calibri"/>
                <a:ea typeface="Calibri"/>
                <a:cs typeface="Calibri"/>
                <a:sym typeface="Calibri"/>
              </a:rPr>
              <a:t>   </a:t>
            </a:r>
            <a:endParaRPr sz="1600">
              <a:latin typeface="Courier New"/>
              <a:ea typeface="Courier New"/>
              <a:cs typeface="Courier New"/>
              <a:sym typeface="Courier New"/>
            </a:endParaRPr>
          </a:p>
          <a:p>
            <a:pPr indent="-50800" lvl="0" marL="228600" rtl="0" algn="l">
              <a:lnSpc>
                <a:spcPct val="90000"/>
              </a:lnSpc>
              <a:spcBef>
                <a:spcPts val="1000"/>
              </a:spcBef>
              <a:spcAft>
                <a:spcPts val="0"/>
              </a:spcAft>
              <a:buSzPts val="1800"/>
              <a:buFont typeface="Noto Sans Symbols"/>
              <a:buNone/>
            </a:pPr>
            <a:r>
              <a:t/>
            </a:r>
            <a:endParaRPr sz="1800"/>
          </a:p>
          <a:p>
            <a:pPr indent="0" lvl="0" marL="400050" rtl="0" algn="l">
              <a:lnSpc>
                <a:spcPct val="90000"/>
              </a:lnSpc>
              <a:spcBef>
                <a:spcPts val="1000"/>
              </a:spcBef>
              <a:spcAft>
                <a:spcPts val="0"/>
              </a:spcAft>
              <a:buSzPts val="2000"/>
              <a:buNone/>
            </a:pPr>
            <a:r>
              <a:t/>
            </a:r>
            <a:endParaRPr sz="2000"/>
          </a:p>
          <a:p>
            <a:pPr indent="0" lvl="0" marL="228600" rtl="0" algn="l">
              <a:lnSpc>
                <a:spcPct val="90000"/>
              </a:lnSpc>
              <a:spcBef>
                <a:spcPts val="1000"/>
              </a:spcBef>
              <a:spcAft>
                <a:spcPts val="0"/>
              </a:spcAft>
              <a:buSzPts val="2800"/>
              <a:buNone/>
            </a:pPr>
            <a:r>
              <a:t/>
            </a:r>
            <a:endParaRPr/>
          </a:p>
        </p:txBody>
      </p:sp>
      <p:sp>
        <p:nvSpPr>
          <p:cNvPr id="487" name="Google Shape;487;p36"/>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488" name="Google Shape;488;p36"/>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Noto Sans Symbols"/>
              <a:buNone/>
            </a:pPr>
            <a:r>
              <a:rPr b="0" i="0" lang="en-US" sz="1200" u="none" cap="none" strike="noStrike">
                <a:solidFill>
                  <a:schemeClr val="lt1"/>
                </a:solidFill>
                <a:latin typeface="Calibri"/>
                <a:ea typeface="Calibri"/>
                <a:cs typeface="Calibri"/>
                <a:sym typeface="Calibri"/>
              </a:rPr>
              <a:t>Building Applications Using C# / Session 5</a:t>
            </a:r>
            <a:endParaRPr b="0" i="0" sz="1200" u="none" cap="none" strike="noStrike">
              <a:solidFill>
                <a:schemeClr val="lt1"/>
              </a:solidFill>
              <a:latin typeface="Calibri"/>
              <a:ea typeface="Calibri"/>
              <a:cs typeface="Calibri"/>
              <a:sym typeface="Calibri"/>
            </a:endParaRPr>
          </a:p>
        </p:txBody>
      </p:sp>
      <p:sp>
        <p:nvSpPr>
          <p:cNvPr id="489" name="Google Shape;489;p36"/>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490" name="Google Shape;490;p36"/>
          <p:cNvSpPr txBox="1"/>
          <p:nvPr/>
        </p:nvSpPr>
        <p:spPr>
          <a:xfrm>
            <a:off x="1752600" y="962026"/>
            <a:ext cx="8229600" cy="5591175"/>
          </a:xfrm>
          <a:prstGeom prst="rect">
            <a:avLst/>
          </a:prstGeom>
          <a:noFill/>
          <a:ln>
            <a:noFill/>
          </a:ln>
        </p:spPr>
        <p:txBody>
          <a:bodyPr anchorCtr="0" anchor="t" bIns="45700" lIns="91425" spcFirstLastPara="1" rIns="91425" wrap="square" tIns="45700">
            <a:noAutofit/>
          </a:bodyPr>
          <a:lstStyle/>
          <a:p>
            <a:pPr indent="-342900" lvl="1" marL="342900" marR="0" rtl="0" algn="l">
              <a:lnSpc>
                <a:spcPct val="70000"/>
              </a:lnSpc>
              <a:spcBef>
                <a:spcPts val="0"/>
              </a:spcBef>
              <a:spcAft>
                <a:spcPts val="0"/>
              </a:spcAft>
              <a:buClr>
                <a:srgbClr val="004E4C"/>
              </a:buClr>
              <a:buSzPts val="1200"/>
              <a:buFont typeface="Noto Sans Symbols"/>
              <a:buChar char="◆"/>
            </a:pPr>
            <a:r>
              <a:rPr b="0" i="0" lang="en-US" sz="2400" u="none" cap="none" strike="noStrike">
                <a:solidFill>
                  <a:srgbClr val="000000"/>
                </a:solidFill>
                <a:latin typeface="Calibri"/>
                <a:ea typeface="Calibri"/>
                <a:cs typeface="Calibri"/>
                <a:sym typeface="Calibri"/>
              </a:rPr>
              <a:t>The </a:t>
            </a:r>
            <a:r>
              <a:rPr b="0" i="0" lang="en-US" sz="2400" u="none" cap="none" strike="noStrike">
                <a:solidFill>
                  <a:srgbClr val="000000"/>
                </a:solidFill>
                <a:latin typeface="Arial"/>
                <a:ea typeface="Arial"/>
                <a:cs typeface="Arial"/>
                <a:sym typeface="Arial"/>
              </a:rPr>
              <a:t>foreach</a:t>
            </a:r>
            <a:r>
              <a:rPr b="0" i="0" lang="en-US" sz="2400" u="none" cap="none" strike="noStrike">
                <a:solidFill>
                  <a:srgbClr val="000000"/>
                </a:solidFill>
                <a:latin typeface="Calibri"/>
                <a:ea typeface="Calibri"/>
                <a:cs typeface="Calibri"/>
                <a:sym typeface="Calibri"/>
              </a:rPr>
              <a:t> loop:</a:t>
            </a:r>
            <a:endParaRPr/>
          </a:p>
          <a:p>
            <a:pPr indent="-285750" lvl="1" marL="742950" marR="0" rtl="0" algn="l">
              <a:lnSpc>
                <a:spcPct val="70000"/>
              </a:lnSpc>
              <a:spcBef>
                <a:spcPts val="400"/>
              </a:spcBef>
              <a:spcAft>
                <a:spcPts val="0"/>
              </a:spcAft>
              <a:buClr>
                <a:srgbClr val="006666"/>
              </a:buClr>
              <a:buSzPts val="1000"/>
              <a:buFont typeface="Noto Sans Symbols"/>
              <a:buChar char="🞛"/>
            </a:pPr>
            <a:r>
              <a:rPr b="0" i="0" lang="en-US" sz="2000" u="none" cap="none" strike="noStrike">
                <a:solidFill>
                  <a:srgbClr val="000000"/>
                </a:solidFill>
                <a:latin typeface="Calibri"/>
                <a:ea typeface="Calibri"/>
                <a:cs typeface="Calibri"/>
                <a:sym typeface="Calibri"/>
              </a:rPr>
              <a:t>In C# is an extension of the </a:t>
            </a:r>
            <a:r>
              <a:rPr b="0" i="0" lang="en-US" sz="2000" u="none" cap="none" strike="noStrike">
                <a:solidFill>
                  <a:srgbClr val="000000"/>
                </a:solidFill>
                <a:latin typeface="Arial"/>
                <a:ea typeface="Arial"/>
                <a:cs typeface="Arial"/>
                <a:sym typeface="Arial"/>
              </a:rPr>
              <a:t>for</a:t>
            </a:r>
            <a:r>
              <a:rPr b="0" i="0" lang="en-US" sz="2000" u="none" cap="none" strike="noStrike">
                <a:solidFill>
                  <a:srgbClr val="000000"/>
                </a:solidFill>
                <a:latin typeface="Calibri"/>
                <a:ea typeface="Calibri"/>
                <a:cs typeface="Calibri"/>
                <a:sym typeface="Calibri"/>
              </a:rPr>
              <a:t> loop. </a:t>
            </a:r>
            <a:endParaRPr/>
          </a:p>
          <a:p>
            <a:pPr indent="-285750" lvl="1" marL="742950" marR="0" rtl="0" algn="l">
              <a:lnSpc>
                <a:spcPct val="70000"/>
              </a:lnSpc>
              <a:spcBef>
                <a:spcPts val="400"/>
              </a:spcBef>
              <a:spcAft>
                <a:spcPts val="0"/>
              </a:spcAft>
              <a:buClr>
                <a:srgbClr val="006666"/>
              </a:buClr>
              <a:buSzPts val="1000"/>
              <a:buFont typeface="Noto Sans Symbols"/>
              <a:buChar char="🞛"/>
            </a:pPr>
            <a:r>
              <a:rPr b="0" i="0" lang="en-US" sz="2000" u="none" cap="none" strike="noStrike">
                <a:solidFill>
                  <a:srgbClr val="000000"/>
                </a:solidFill>
                <a:latin typeface="Calibri"/>
                <a:ea typeface="Calibri"/>
                <a:cs typeface="Calibri"/>
                <a:sym typeface="Calibri"/>
              </a:rPr>
              <a:t>Is used to perform specific actions on large data collections and can even be used on arrays. </a:t>
            </a:r>
            <a:endParaRPr/>
          </a:p>
          <a:p>
            <a:pPr indent="-285750" lvl="1" marL="742950" marR="0" rtl="0" algn="l">
              <a:lnSpc>
                <a:spcPct val="70000"/>
              </a:lnSpc>
              <a:spcBef>
                <a:spcPts val="400"/>
              </a:spcBef>
              <a:spcAft>
                <a:spcPts val="0"/>
              </a:spcAft>
              <a:buClr>
                <a:srgbClr val="006666"/>
              </a:buClr>
              <a:buSzPts val="1000"/>
              <a:buFont typeface="Noto Sans Symbols"/>
              <a:buChar char="🞛"/>
            </a:pPr>
            <a:r>
              <a:rPr b="0" i="0" lang="en-US" sz="2000" u="none" cap="none" strike="noStrike">
                <a:solidFill>
                  <a:srgbClr val="000000"/>
                </a:solidFill>
                <a:latin typeface="Calibri"/>
                <a:ea typeface="Calibri"/>
                <a:cs typeface="Calibri"/>
                <a:sym typeface="Calibri"/>
              </a:rPr>
              <a:t>Reads every element in the specified array.</a:t>
            </a:r>
            <a:endParaRPr/>
          </a:p>
          <a:p>
            <a:pPr indent="-285750" lvl="1" marL="742950" marR="0" rtl="0" algn="l">
              <a:lnSpc>
                <a:spcPct val="70000"/>
              </a:lnSpc>
              <a:spcBef>
                <a:spcPts val="400"/>
              </a:spcBef>
              <a:spcAft>
                <a:spcPts val="0"/>
              </a:spcAft>
              <a:buClr>
                <a:srgbClr val="006666"/>
              </a:buClr>
              <a:buSzPts val="1000"/>
              <a:buFont typeface="Noto Sans Symbols"/>
              <a:buChar char="🞛"/>
            </a:pPr>
            <a:r>
              <a:rPr b="0" i="0" lang="en-US" sz="2000" u="none" cap="none" strike="noStrike">
                <a:solidFill>
                  <a:srgbClr val="000000"/>
                </a:solidFill>
                <a:latin typeface="Calibri"/>
                <a:ea typeface="Calibri"/>
                <a:cs typeface="Calibri"/>
                <a:sym typeface="Calibri"/>
              </a:rPr>
              <a:t>Allows you to execute a block of code for each element in the array. </a:t>
            </a:r>
            <a:endParaRPr/>
          </a:p>
          <a:p>
            <a:pPr indent="-285750" lvl="1" marL="742950" marR="0" rtl="0" algn="l">
              <a:lnSpc>
                <a:spcPct val="70000"/>
              </a:lnSpc>
              <a:spcBef>
                <a:spcPts val="400"/>
              </a:spcBef>
              <a:spcAft>
                <a:spcPts val="0"/>
              </a:spcAft>
              <a:buClr>
                <a:srgbClr val="006666"/>
              </a:buClr>
              <a:buSzPts val="1000"/>
              <a:buFont typeface="Noto Sans Symbols"/>
              <a:buChar char="🞛"/>
            </a:pPr>
            <a:r>
              <a:rPr b="0" i="0" lang="en-US" sz="2000" u="none" cap="none" strike="noStrike">
                <a:solidFill>
                  <a:srgbClr val="000000"/>
                </a:solidFill>
                <a:latin typeface="Calibri"/>
                <a:ea typeface="Calibri"/>
                <a:cs typeface="Calibri"/>
                <a:sym typeface="Calibri"/>
              </a:rPr>
              <a:t>Is particularly useful for reference types, such as strings.</a:t>
            </a:r>
            <a:endParaRPr/>
          </a:p>
          <a:p>
            <a:pPr indent="-222250" lvl="1" marL="742950" marR="0" rtl="0" algn="l">
              <a:lnSpc>
                <a:spcPct val="70000"/>
              </a:lnSpc>
              <a:spcBef>
                <a:spcPts val="400"/>
              </a:spcBef>
              <a:spcAft>
                <a:spcPts val="0"/>
              </a:spcAft>
              <a:buClr>
                <a:srgbClr val="006666"/>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342900" lvl="1" marL="342900" marR="0" rtl="0" algn="l">
              <a:lnSpc>
                <a:spcPct val="70000"/>
              </a:lnSpc>
              <a:spcBef>
                <a:spcPts val="480"/>
              </a:spcBef>
              <a:spcAft>
                <a:spcPts val="0"/>
              </a:spcAft>
              <a:buClr>
                <a:srgbClr val="004E4C"/>
              </a:buClr>
              <a:buSzPts val="1200"/>
              <a:buFont typeface="Noto Sans Symbols"/>
              <a:buChar char="◆"/>
            </a:pPr>
            <a:r>
              <a:rPr b="0" i="0" lang="en-US" sz="2400" u="none" cap="none" strike="noStrike">
                <a:solidFill>
                  <a:srgbClr val="000000"/>
                </a:solidFill>
                <a:latin typeface="Calibri"/>
                <a:ea typeface="Calibri"/>
                <a:cs typeface="Calibri"/>
                <a:sym typeface="Calibri"/>
              </a:rPr>
              <a:t>The following is the syntax for the </a:t>
            </a:r>
            <a:r>
              <a:rPr b="0" i="0" lang="en-US" sz="2400" u="none" cap="none" strike="noStrike">
                <a:solidFill>
                  <a:srgbClr val="000000"/>
                </a:solidFill>
                <a:latin typeface="Arial"/>
                <a:ea typeface="Arial"/>
                <a:cs typeface="Arial"/>
                <a:sym typeface="Arial"/>
              </a:rPr>
              <a:t>foreach</a:t>
            </a:r>
            <a:r>
              <a:rPr b="0" i="0" lang="en-US" sz="2400" u="none" cap="none" strike="noStrike">
                <a:solidFill>
                  <a:srgbClr val="000000"/>
                </a:solidFill>
                <a:latin typeface="Calibri"/>
                <a:ea typeface="Calibri"/>
                <a:cs typeface="Calibri"/>
                <a:sym typeface="Calibri"/>
              </a:rPr>
              <a:t> loop</a:t>
            </a:r>
            <a:r>
              <a:rPr b="0" i="0" lang="en-US" sz="1600" u="none" cap="none" strike="noStrike">
                <a:solidFill>
                  <a:srgbClr val="000000"/>
                </a:solidFill>
                <a:latin typeface="Calibri"/>
                <a:ea typeface="Calibri"/>
                <a:cs typeface="Calibri"/>
                <a:sym typeface="Calibri"/>
              </a:rPr>
              <a:t>:</a:t>
            </a:r>
            <a:endParaRPr b="0" i="0" sz="16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41300" lvl="1" marL="342900" marR="0" rtl="0" algn="l">
              <a:lnSpc>
                <a:spcPct val="70000"/>
              </a:lnSpc>
              <a:spcBef>
                <a:spcPts val="320"/>
              </a:spcBef>
              <a:spcAft>
                <a:spcPts val="0"/>
              </a:spcAft>
              <a:buClr>
                <a:srgbClr val="10253F"/>
              </a:buClr>
              <a:buSzPts val="1600"/>
              <a:buFont typeface="Noto Sans Symbols"/>
              <a:buNone/>
            </a:pPr>
            <a:r>
              <a:t/>
            </a:r>
            <a:endParaRPr b="0" i="0" sz="16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342900" marR="0" rtl="0" algn="l">
              <a:lnSpc>
                <a:spcPct val="70000"/>
              </a:lnSpc>
              <a:spcBef>
                <a:spcPts val="480"/>
              </a:spcBef>
              <a:spcAft>
                <a:spcPts val="0"/>
              </a:spcAft>
              <a:buClr>
                <a:srgbClr val="004E4C"/>
              </a:buClr>
              <a:buSzPts val="1200"/>
              <a:buFont typeface="Noto Sans Symbols"/>
              <a:buChar char="◆"/>
            </a:pPr>
            <a:r>
              <a:rPr b="0" i="0" lang="en-US" sz="2400" u="none" cap="none" strike="noStrike">
                <a:solidFill>
                  <a:srgbClr val="000000"/>
                </a:solidFill>
                <a:latin typeface="Calibri"/>
                <a:ea typeface="Calibri"/>
                <a:cs typeface="Calibri"/>
                <a:sym typeface="Calibri"/>
              </a:rPr>
              <a:t>In the code:</a:t>
            </a:r>
            <a:endParaRPr/>
          </a:p>
          <a:p>
            <a:pPr indent="-285750" lvl="1" marL="742950" marR="0" rtl="0" algn="l">
              <a:lnSpc>
                <a:spcPct val="70000"/>
              </a:lnSpc>
              <a:spcBef>
                <a:spcPts val="400"/>
              </a:spcBef>
              <a:spcAft>
                <a:spcPts val="0"/>
              </a:spcAft>
              <a:buClr>
                <a:srgbClr val="006666"/>
              </a:buClr>
              <a:buSzPts val="1000"/>
              <a:buFont typeface="Noto Sans Symbols"/>
              <a:buChar char="🞛"/>
            </a:pPr>
            <a:r>
              <a:rPr b="0" i="0" lang="en-US" sz="2000" u="none" cap="none" strike="noStrike">
                <a:solidFill>
                  <a:srgbClr val="000000"/>
                </a:solidFill>
                <a:latin typeface="Courier New"/>
                <a:ea typeface="Courier New"/>
                <a:cs typeface="Courier New"/>
                <a:sym typeface="Courier New"/>
              </a:rPr>
              <a:t>type</a:t>
            </a:r>
            <a:r>
              <a:rPr b="0" i="0" lang="en-US" sz="2000" u="none" cap="none" strike="noStrike">
                <a:solidFill>
                  <a:srgbClr val="000000"/>
                </a:solidFill>
                <a:latin typeface="Calibri"/>
                <a:ea typeface="Calibri"/>
                <a:cs typeface="Calibri"/>
                <a:sym typeface="Calibri"/>
              </a:rPr>
              <a:t>: Is the variable type.</a:t>
            </a:r>
            <a:endParaRPr b="0" i="0" sz="2000" u="none" cap="none" strike="noStrike">
              <a:solidFill>
                <a:srgbClr val="000000"/>
              </a:solidFill>
              <a:latin typeface="Calibri"/>
              <a:ea typeface="Calibri"/>
              <a:cs typeface="Calibri"/>
              <a:sym typeface="Calibri"/>
            </a:endParaRPr>
          </a:p>
          <a:p>
            <a:pPr indent="-285750" lvl="1" marL="742950" marR="0" rtl="0" algn="l">
              <a:lnSpc>
                <a:spcPct val="70000"/>
              </a:lnSpc>
              <a:spcBef>
                <a:spcPts val="400"/>
              </a:spcBef>
              <a:spcAft>
                <a:spcPts val="0"/>
              </a:spcAft>
              <a:buClr>
                <a:srgbClr val="006666"/>
              </a:buClr>
              <a:buSzPts val="1000"/>
              <a:buFont typeface="Noto Sans Symbols"/>
              <a:buChar char="🞛"/>
            </a:pPr>
            <a:r>
              <a:rPr b="0" i="0" lang="en-US" sz="2000" u="none" cap="none" strike="noStrike">
                <a:solidFill>
                  <a:srgbClr val="000000"/>
                </a:solidFill>
                <a:latin typeface="Courier New"/>
                <a:ea typeface="Courier New"/>
                <a:cs typeface="Courier New"/>
                <a:sym typeface="Courier New"/>
              </a:rPr>
              <a:t>identifier</a:t>
            </a:r>
            <a:r>
              <a:rPr b="0" i="0" lang="en-US" sz="2000" u="none" cap="none" strike="noStrike">
                <a:solidFill>
                  <a:srgbClr val="000000"/>
                </a:solidFill>
                <a:latin typeface="Calibri"/>
                <a:ea typeface="Calibri"/>
                <a:cs typeface="Calibri"/>
                <a:sym typeface="Calibri"/>
              </a:rPr>
              <a:t>: Is the variable name.</a:t>
            </a:r>
            <a:endParaRPr b="0" i="0" sz="2000" u="none" cap="none" strike="noStrike">
              <a:solidFill>
                <a:srgbClr val="000000"/>
              </a:solidFill>
              <a:latin typeface="Calibri"/>
              <a:ea typeface="Calibri"/>
              <a:cs typeface="Calibri"/>
              <a:sym typeface="Calibri"/>
            </a:endParaRPr>
          </a:p>
          <a:p>
            <a:pPr indent="-285750" lvl="1" marL="742950" marR="0" rtl="0" algn="l">
              <a:lnSpc>
                <a:spcPct val="70000"/>
              </a:lnSpc>
              <a:spcBef>
                <a:spcPts val="400"/>
              </a:spcBef>
              <a:spcAft>
                <a:spcPts val="0"/>
              </a:spcAft>
              <a:buClr>
                <a:srgbClr val="006666"/>
              </a:buClr>
              <a:buSzPts val="1000"/>
              <a:buFont typeface="Noto Sans Symbols"/>
              <a:buChar char="🞛"/>
            </a:pPr>
            <a:r>
              <a:rPr b="0" i="0" lang="en-US" sz="2000" u="none" cap="none" strike="noStrike">
                <a:solidFill>
                  <a:srgbClr val="000000"/>
                </a:solidFill>
                <a:latin typeface="Courier New"/>
                <a:ea typeface="Courier New"/>
                <a:cs typeface="Courier New"/>
                <a:sym typeface="Courier New"/>
              </a:rPr>
              <a:t>list</a:t>
            </a:r>
            <a:r>
              <a:rPr b="0" i="0" lang="en-US" sz="2000" u="none" cap="none" strike="noStrike">
                <a:solidFill>
                  <a:srgbClr val="000000"/>
                </a:solidFill>
                <a:latin typeface="Calibri"/>
                <a:ea typeface="Calibri"/>
                <a:cs typeface="Calibri"/>
                <a:sym typeface="Calibri"/>
              </a:rPr>
              <a:t>: Is the array variable name.</a:t>
            </a:r>
            <a:endParaRPr b="0" i="0" sz="2000" u="none" cap="none" strike="noStrike">
              <a:solidFill>
                <a:srgbClr val="000000"/>
              </a:solidFill>
              <a:latin typeface="Calibri"/>
              <a:ea typeface="Calibri"/>
              <a:cs typeface="Calibri"/>
              <a:sym typeface="Calibri"/>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0" lvl="0" marL="0" marR="0" rtl="0" algn="l">
              <a:lnSpc>
                <a:spcPct val="70000"/>
              </a:lnSpc>
              <a:spcBef>
                <a:spcPts val="700"/>
              </a:spcBef>
              <a:spcAft>
                <a:spcPts val="0"/>
              </a:spcAft>
              <a:buClr>
                <a:srgbClr val="000000"/>
              </a:buClr>
              <a:buSzPts val="1400"/>
              <a:buFont typeface="Arial"/>
              <a:buNone/>
            </a:pPr>
            <a:br>
              <a:rPr b="0" i="0" lang="en-U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342900" marR="0" rtl="0" algn="l">
              <a:lnSpc>
                <a:spcPct val="7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2" marL="800100" marR="0" rtl="0" algn="l">
              <a:lnSpc>
                <a:spcPct val="70000"/>
              </a:lnSpc>
              <a:spcBef>
                <a:spcPts val="280"/>
              </a:spcBef>
              <a:spcAft>
                <a:spcPts val="0"/>
              </a:spcAft>
              <a:buClr>
                <a:srgbClr val="10253F"/>
              </a:buClr>
              <a:buSzPts val="1400"/>
              <a:buFont typeface="Arial"/>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342900" marR="0" rtl="0" algn="l">
              <a:lnSpc>
                <a:spcPct val="7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241300" lvl="1" marL="342900" marR="0" rtl="0" algn="l">
              <a:lnSpc>
                <a:spcPct val="70000"/>
              </a:lnSpc>
              <a:spcBef>
                <a:spcPts val="320"/>
              </a:spcBef>
              <a:spcAft>
                <a:spcPts val="0"/>
              </a:spcAft>
              <a:buClr>
                <a:srgbClr val="10253F"/>
              </a:buClr>
              <a:buSzPts val="1600"/>
              <a:buFont typeface="Noto Sans Symbols"/>
              <a:buNone/>
            </a:pPr>
            <a:r>
              <a:t/>
            </a:r>
            <a:endParaRPr b="0" i="0" sz="16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800100" marR="0" rtl="0" algn="l">
              <a:lnSpc>
                <a:spcPct val="70000"/>
              </a:lnSpc>
              <a:spcBef>
                <a:spcPts val="280"/>
              </a:spcBef>
              <a:spcAft>
                <a:spcPts val="0"/>
              </a:spcAft>
              <a:buClr>
                <a:srgbClr val="10253F"/>
              </a:buClr>
              <a:buSzPts val="1400"/>
              <a:buFont typeface="Arial"/>
              <a:buNone/>
            </a:pPr>
            <a:r>
              <a:t/>
            </a:r>
            <a:endParaRPr b="0" i="0" sz="1400" u="none" cap="none" strike="noStrike">
              <a:solidFill>
                <a:srgbClr val="000000"/>
              </a:solidFill>
              <a:latin typeface="Arial"/>
              <a:ea typeface="Arial"/>
              <a:cs typeface="Arial"/>
              <a:sym typeface="Arial"/>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28600" lvl="2" marL="1143000" marR="0" rtl="0" algn="l">
              <a:lnSpc>
                <a:spcPct val="100000"/>
              </a:lnSpc>
              <a:spcBef>
                <a:spcPts val="240"/>
              </a:spcBef>
              <a:spcAft>
                <a:spcPts val="0"/>
              </a:spcAft>
              <a:buClr>
                <a:srgbClr val="10253F"/>
              </a:buClr>
              <a:buSzPts val="1200"/>
              <a:buFont typeface="Calibri"/>
              <a:buNone/>
            </a:pPr>
            <a:r>
              <a:rPr b="0" i="0" lang="en-US" sz="1200" u="none" cap="none" strike="noStrike">
                <a:solidFill>
                  <a:srgbClr val="000000"/>
                </a:solidFill>
                <a:latin typeface="Calibri"/>
                <a:ea typeface="Calibri"/>
                <a:cs typeface="Calibri"/>
                <a:sym typeface="Calibri"/>
              </a:rPr>
              <a:t>   </a:t>
            </a:r>
            <a:endParaRPr b="0" i="0" sz="1800" u="none" cap="none" strike="noStrike">
              <a:solidFill>
                <a:srgbClr val="000000"/>
              </a:solidFill>
              <a:latin typeface="Arial"/>
              <a:ea typeface="Arial"/>
              <a:cs typeface="Arial"/>
              <a:sym typeface="Arial"/>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215900" lvl="0" marL="400050" marR="0" rtl="0" algn="l">
              <a:lnSpc>
                <a:spcPct val="10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139700" lvl="0" marL="342900" marR="0" rtl="0" algn="l">
              <a:lnSpc>
                <a:spcPct val="100000"/>
              </a:lnSpc>
              <a:spcBef>
                <a:spcPts val="640"/>
              </a:spcBef>
              <a:spcAft>
                <a:spcPts val="0"/>
              </a:spcAft>
              <a:buClr>
                <a:srgbClr val="10253F"/>
              </a:buClr>
              <a:buSzPts val="3200"/>
              <a:buFont typeface="Noto Sans Symbols"/>
              <a:buNone/>
            </a:pPr>
            <a:r>
              <a:t/>
            </a:r>
            <a:endParaRPr b="0" i="0" sz="3200" u="none" cap="none" strike="noStrike">
              <a:solidFill>
                <a:srgbClr val="000000"/>
              </a:solidFill>
              <a:latin typeface="Arial"/>
              <a:ea typeface="Arial"/>
              <a:cs typeface="Arial"/>
              <a:sym typeface="Arial"/>
            </a:endParaRPr>
          </a:p>
        </p:txBody>
      </p:sp>
      <p:sp>
        <p:nvSpPr>
          <p:cNvPr id="491" name="Google Shape;491;p36"/>
          <p:cNvSpPr/>
          <p:nvPr/>
        </p:nvSpPr>
        <p:spPr>
          <a:xfrm>
            <a:off x="2209800" y="4114800"/>
            <a:ext cx="8001000" cy="914400"/>
          </a:xfrm>
          <a:prstGeom prst="rect">
            <a:avLst/>
          </a:prstGeom>
          <a:solidFill>
            <a:srgbClr val="FFFF00">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68750"/>
              </a:lnSpc>
              <a:spcBef>
                <a:spcPts val="0"/>
              </a:spcBef>
              <a:spcAft>
                <a:spcPts val="0"/>
              </a:spcAft>
              <a:buClr>
                <a:srgbClr val="000000"/>
              </a:buClr>
              <a:buSzPts val="1600"/>
              <a:buFont typeface="Noto Sans Symbols"/>
              <a:buNone/>
            </a:pPr>
            <a:r>
              <a:rPr b="0" i="0" lang="en-US" sz="1600" u="none" cap="none" strike="noStrike">
                <a:solidFill>
                  <a:srgbClr val="000000"/>
                </a:solidFill>
                <a:latin typeface="Courier New"/>
                <a:ea typeface="Courier New"/>
                <a:cs typeface="Courier New"/>
                <a:sym typeface="Courier New"/>
              </a:rPr>
              <a:t>foreach(type&lt;identifier&gt; in &lt;list&gt;)</a:t>
            </a:r>
            <a:endParaRPr b="0" i="0" sz="1600" u="none" cap="none" strike="noStrike">
              <a:solidFill>
                <a:schemeClr val="dk1"/>
              </a:solidFill>
              <a:latin typeface="Calibri"/>
              <a:ea typeface="Calibri"/>
              <a:cs typeface="Calibri"/>
              <a:sym typeface="Calibri"/>
            </a:endParaRPr>
          </a:p>
          <a:p>
            <a:pPr indent="0" lvl="0" marL="0" marR="0" rtl="0" algn="l">
              <a:lnSpc>
                <a:spcPct val="68750"/>
              </a:lnSpc>
              <a:spcBef>
                <a:spcPts val="200"/>
              </a:spcBef>
              <a:spcAft>
                <a:spcPts val="0"/>
              </a:spcAft>
              <a:buClr>
                <a:srgbClr val="000000"/>
              </a:buClr>
              <a:buSzPts val="1600"/>
              <a:buFont typeface="Noto Sans Symbols"/>
              <a:buNone/>
            </a:pPr>
            <a:r>
              <a:rPr b="0" i="0" lang="en-US" sz="1600" u="none" cap="none" strike="noStrike">
                <a:solidFill>
                  <a:srgbClr val="000000"/>
                </a:solidFill>
                <a:latin typeface="Courier New"/>
                <a:ea typeface="Courier New"/>
                <a:cs typeface="Courier New"/>
                <a:sym typeface="Courier New"/>
              </a:rPr>
              <a:t>{ </a:t>
            </a:r>
            <a:endParaRPr b="0" i="0" sz="1600" u="none" cap="none" strike="noStrike">
              <a:solidFill>
                <a:schemeClr val="dk1"/>
              </a:solidFill>
              <a:latin typeface="Calibri"/>
              <a:ea typeface="Calibri"/>
              <a:cs typeface="Calibri"/>
              <a:sym typeface="Calibri"/>
            </a:endParaRPr>
          </a:p>
          <a:p>
            <a:pPr indent="0" lvl="0" marL="0" marR="0" rtl="0" algn="l">
              <a:lnSpc>
                <a:spcPct val="68750"/>
              </a:lnSpc>
              <a:spcBef>
                <a:spcPts val="200"/>
              </a:spcBef>
              <a:spcAft>
                <a:spcPts val="0"/>
              </a:spcAft>
              <a:buClr>
                <a:srgbClr val="000000"/>
              </a:buClr>
              <a:buSzPts val="1600"/>
              <a:buFont typeface="Noto Sans Symbols"/>
              <a:buNone/>
            </a:pPr>
            <a:r>
              <a:rPr b="0" i="0" lang="en-US" sz="1600" u="none" cap="none" strike="noStrike">
                <a:solidFill>
                  <a:srgbClr val="000000"/>
                </a:solidFill>
                <a:latin typeface="Courier New"/>
                <a:ea typeface="Courier New"/>
                <a:cs typeface="Courier New"/>
                <a:sym typeface="Courier New"/>
              </a:rPr>
              <a:t>// statements</a:t>
            </a:r>
            <a:endParaRPr b="0" i="0" sz="16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600"/>
              <a:buFont typeface="Noto Sans Symbols"/>
              <a:buNone/>
            </a:pPr>
            <a:r>
              <a:rPr b="0" i="0" lang="en-US" sz="1600" u="none" cap="none" strike="noStrike">
                <a:solidFill>
                  <a:srgbClr val="000000"/>
                </a:solidFill>
                <a:latin typeface="Courier New"/>
                <a:ea typeface="Courier New"/>
                <a:cs typeface="Courier New"/>
                <a:sym typeface="Courier New"/>
              </a:rPr>
              <a:t>}</a:t>
            </a:r>
            <a:endParaRPr b="0" i="0" sz="1600" u="none" cap="none" strike="noStrike">
              <a:solidFill>
                <a:schemeClr val="dk1"/>
              </a:solidFill>
              <a:latin typeface="Calibri"/>
              <a:ea typeface="Calibri"/>
              <a:cs typeface="Calibri"/>
              <a:sym typeface="Calibri"/>
            </a:endParaRPr>
          </a:p>
          <a:p>
            <a:pPr indent="0" lvl="0" marL="0" marR="0" rtl="0" algn="l">
              <a:lnSpc>
                <a:spcPct val="70000"/>
              </a:lnSpc>
              <a:spcBef>
                <a:spcPts val="1800"/>
              </a:spcBef>
              <a:spcAft>
                <a:spcPts val="0"/>
              </a:spcAft>
              <a:buClr>
                <a:schemeClr val="dk1"/>
              </a:buClr>
              <a:buSzPts val="1600"/>
              <a:buFont typeface="Noto Sans Symbols"/>
              <a:buNone/>
            </a:pPr>
            <a:r>
              <a:t/>
            </a:r>
            <a:endParaRPr b="0" i="0" sz="1600" u="none" cap="none" strike="noStrike">
              <a:solidFill>
                <a:schemeClr val="dk1"/>
              </a:solidFill>
              <a:latin typeface="Courier New"/>
              <a:ea typeface="Courier New"/>
              <a:cs typeface="Courier New"/>
              <a:sym typeface="Courier New"/>
            </a:endParaRPr>
          </a:p>
        </p:txBody>
      </p:sp>
      <p:sp>
        <p:nvSpPr>
          <p:cNvPr id="492" name="Google Shape;492;p36"/>
          <p:cNvSpPr txBox="1"/>
          <p:nvPr/>
        </p:nvSpPr>
        <p:spPr>
          <a:xfrm>
            <a:off x="2209800" y="3581400"/>
            <a:ext cx="1447800" cy="400050"/>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Syntax</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37"/>
          <p:cNvSpPr txBox="1"/>
          <p:nvPr>
            <p:ph type="title"/>
          </p:nvPr>
        </p:nvSpPr>
        <p:spPr>
          <a:xfrm>
            <a:off x="30481" y="20321"/>
            <a:ext cx="12115798" cy="68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n-US"/>
              <a:t>Using the </a:t>
            </a:r>
            <a:r>
              <a:rPr lang="en-US">
                <a:latin typeface="Courier New"/>
                <a:ea typeface="Courier New"/>
                <a:cs typeface="Courier New"/>
                <a:sym typeface="Courier New"/>
              </a:rPr>
              <a:t>foreach</a:t>
            </a:r>
            <a:r>
              <a:rPr lang="en-US"/>
              <a:t> Loop for Arrays 2-3</a:t>
            </a:r>
            <a:endParaRPr/>
          </a:p>
        </p:txBody>
      </p:sp>
      <p:sp>
        <p:nvSpPr>
          <p:cNvPr id="499" name="Google Shape;499;p37"/>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76200" lvl="1" marL="685800" rtl="0" algn="l">
              <a:lnSpc>
                <a:spcPct val="90000"/>
              </a:lnSpc>
              <a:spcBef>
                <a:spcPts val="0"/>
              </a:spcBef>
              <a:spcAft>
                <a:spcPts val="0"/>
              </a:spcAft>
              <a:buSzPts val="1600"/>
              <a:buFont typeface="Noto Sans Symbols"/>
              <a:buNone/>
            </a:pPr>
            <a:r>
              <a:t/>
            </a:r>
            <a:endParaRPr sz="1600"/>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101600" lvl="2" marL="1143000" rtl="0" algn="l">
              <a:lnSpc>
                <a:spcPct val="90000"/>
              </a:lnSpc>
              <a:spcBef>
                <a:spcPts val="500"/>
              </a:spcBef>
              <a:spcAft>
                <a:spcPts val="0"/>
              </a:spcAft>
              <a:buSzPts val="1200"/>
              <a:buFont typeface="Noto Sans Symbols"/>
              <a:buNone/>
            </a:pPr>
            <a:r>
              <a:rPr lang="en-US" sz="1200">
                <a:latin typeface="Calibri"/>
                <a:ea typeface="Calibri"/>
                <a:cs typeface="Calibri"/>
                <a:sym typeface="Calibri"/>
              </a:rPr>
              <a:t>   </a:t>
            </a:r>
            <a:endParaRPr sz="1600">
              <a:latin typeface="Courier New"/>
              <a:ea typeface="Courier New"/>
              <a:cs typeface="Courier New"/>
              <a:sym typeface="Courier New"/>
            </a:endParaRPr>
          </a:p>
          <a:p>
            <a:pPr indent="-50800" lvl="0" marL="228600" rtl="0" algn="l">
              <a:lnSpc>
                <a:spcPct val="90000"/>
              </a:lnSpc>
              <a:spcBef>
                <a:spcPts val="1000"/>
              </a:spcBef>
              <a:spcAft>
                <a:spcPts val="0"/>
              </a:spcAft>
              <a:buSzPts val="1800"/>
              <a:buFont typeface="Noto Sans Symbols"/>
              <a:buNone/>
            </a:pPr>
            <a:r>
              <a:t/>
            </a:r>
            <a:endParaRPr sz="1800"/>
          </a:p>
          <a:p>
            <a:pPr indent="0" lvl="0" marL="400050" rtl="0" algn="l">
              <a:lnSpc>
                <a:spcPct val="90000"/>
              </a:lnSpc>
              <a:spcBef>
                <a:spcPts val="1000"/>
              </a:spcBef>
              <a:spcAft>
                <a:spcPts val="0"/>
              </a:spcAft>
              <a:buSzPts val="2000"/>
              <a:buNone/>
            </a:pPr>
            <a:r>
              <a:t/>
            </a:r>
            <a:endParaRPr sz="2000"/>
          </a:p>
          <a:p>
            <a:pPr indent="0" lvl="0" marL="228600" rtl="0" algn="l">
              <a:lnSpc>
                <a:spcPct val="90000"/>
              </a:lnSpc>
              <a:spcBef>
                <a:spcPts val="1000"/>
              </a:spcBef>
              <a:spcAft>
                <a:spcPts val="0"/>
              </a:spcAft>
              <a:buSzPts val="2800"/>
              <a:buNone/>
            </a:pPr>
            <a:r>
              <a:t/>
            </a:r>
            <a:endParaRPr/>
          </a:p>
        </p:txBody>
      </p:sp>
      <p:sp>
        <p:nvSpPr>
          <p:cNvPr id="500" name="Google Shape;500;p37"/>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501" name="Google Shape;501;p37"/>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Noto Sans Symbols"/>
              <a:buNone/>
            </a:pPr>
            <a:r>
              <a:rPr b="0" i="0" lang="en-US" sz="1200" u="none" cap="none" strike="noStrike">
                <a:solidFill>
                  <a:schemeClr val="lt1"/>
                </a:solidFill>
                <a:latin typeface="Calibri"/>
                <a:ea typeface="Calibri"/>
                <a:cs typeface="Calibri"/>
                <a:sym typeface="Calibri"/>
              </a:rPr>
              <a:t>Building Applications Using C# / Session 5</a:t>
            </a:r>
            <a:endParaRPr b="0" i="0" sz="1200" u="none" cap="none" strike="noStrike">
              <a:solidFill>
                <a:schemeClr val="lt1"/>
              </a:solidFill>
              <a:latin typeface="Calibri"/>
              <a:ea typeface="Calibri"/>
              <a:cs typeface="Calibri"/>
              <a:sym typeface="Calibri"/>
            </a:endParaRPr>
          </a:p>
        </p:txBody>
      </p:sp>
      <p:sp>
        <p:nvSpPr>
          <p:cNvPr id="502" name="Google Shape;502;p37"/>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503" name="Google Shape;503;p37"/>
          <p:cNvSpPr txBox="1"/>
          <p:nvPr/>
        </p:nvSpPr>
        <p:spPr>
          <a:xfrm>
            <a:off x="1752600" y="962026"/>
            <a:ext cx="8229600" cy="5591175"/>
          </a:xfrm>
          <a:prstGeom prst="rect">
            <a:avLst/>
          </a:prstGeom>
          <a:noFill/>
          <a:ln>
            <a:noFill/>
          </a:ln>
        </p:spPr>
        <p:txBody>
          <a:bodyPr anchorCtr="0" anchor="t" bIns="45700" lIns="91425" spcFirstLastPara="1" rIns="91425" wrap="square" tIns="45700">
            <a:noAutofit/>
          </a:bodyPr>
          <a:lstStyle/>
          <a:p>
            <a:pPr indent="-342900" lvl="1" marL="342900" marR="0" rtl="0" algn="l">
              <a:lnSpc>
                <a:spcPct val="70000"/>
              </a:lnSpc>
              <a:spcBef>
                <a:spcPts val="0"/>
              </a:spcBef>
              <a:spcAft>
                <a:spcPts val="0"/>
              </a:spcAft>
              <a:buClr>
                <a:srgbClr val="004E4C"/>
              </a:buClr>
              <a:buSzPts val="1200"/>
              <a:buFont typeface="Noto Sans Symbols"/>
              <a:buChar char="◆"/>
            </a:pPr>
            <a:r>
              <a:rPr b="0" i="0" lang="en-US" sz="2400" u="none" cap="none" strike="noStrike">
                <a:solidFill>
                  <a:srgbClr val="000000"/>
                </a:solidFill>
                <a:latin typeface="Calibri"/>
                <a:ea typeface="Calibri"/>
                <a:cs typeface="Calibri"/>
                <a:sym typeface="Calibri"/>
              </a:rPr>
              <a:t>The following code displays the name and the leave grant status of each student using the </a:t>
            </a:r>
            <a:r>
              <a:rPr b="0" i="0" lang="en-US" sz="2400" u="none" cap="none" strike="noStrike">
                <a:solidFill>
                  <a:srgbClr val="000000"/>
                </a:solidFill>
                <a:latin typeface="Courier New"/>
                <a:ea typeface="Courier New"/>
                <a:cs typeface="Courier New"/>
                <a:sym typeface="Courier New"/>
              </a:rPr>
              <a:t>foreach</a:t>
            </a:r>
            <a:r>
              <a:rPr b="0" i="0" lang="en-US" sz="2400" u="none" cap="none" strike="noStrike">
                <a:solidFill>
                  <a:srgbClr val="000000"/>
                </a:solidFill>
                <a:latin typeface="Calibri"/>
                <a:ea typeface="Calibri"/>
                <a:cs typeface="Calibri"/>
                <a:sym typeface="Calibri"/>
              </a:rPr>
              <a:t> loop:</a:t>
            </a:r>
            <a:endParaRPr b="0" i="0" sz="2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41300" lvl="1" marL="342900" marR="0" rtl="0" algn="l">
              <a:lnSpc>
                <a:spcPct val="70000"/>
              </a:lnSpc>
              <a:spcBef>
                <a:spcPts val="320"/>
              </a:spcBef>
              <a:spcAft>
                <a:spcPts val="0"/>
              </a:spcAft>
              <a:buClr>
                <a:srgbClr val="10253F"/>
              </a:buClr>
              <a:buSzPts val="1600"/>
              <a:buFont typeface="Noto Sans Symbols"/>
              <a:buNone/>
            </a:pPr>
            <a:r>
              <a:t/>
            </a:r>
            <a:endParaRPr b="0" i="0" sz="16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0" lvl="0" marL="0" marR="0" rtl="0" algn="l">
              <a:lnSpc>
                <a:spcPct val="70000"/>
              </a:lnSpc>
              <a:spcBef>
                <a:spcPts val="700"/>
              </a:spcBef>
              <a:spcAft>
                <a:spcPts val="0"/>
              </a:spcAft>
              <a:buClr>
                <a:srgbClr val="000000"/>
              </a:buClr>
              <a:buSzPts val="1400"/>
              <a:buFont typeface="Arial"/>
              <a:buNone/>
            </a:pPr>
            <a:br>
              <a:rPr b="0" i="0" lang="en-U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342900" marR="0" rtl="0" algn="l">
              <a:lnSpc>
                <a:spcPct val="7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2" marL="800100" marR="0" rtl="0" algn="l">
              <a:lnSpc>
                <a:spcPct val="70000"/>
              </a:lnSpc>
              <a:spcBef>
                <a:spcPts val="280"/>
              </a:spcBef>
              <a:spcAft>
                <a:spcPts val="0"/>
              </a:spcAft>
              <a:buClr>
                <a:srgbClr val="10253F"/>
              </a:buClr>
              <a:buSzPts val="1400"/>
              <a:buFont typeface="Arial"/>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342900" marR="0" rtl="0" algn="l">
              <a:lnSpc>
                <a:spcPct val="7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241300" lvl="1" marL="342900" marR="0" rtl="0" algn="l">
              <a:lnSpc>
                <a:spcPct val="70000"/>
              </a:lnSpc>
              <a:spcBef>
                <a:spcPts val="320"/>
              </a:spcBef>
              <a:spcAft>
                <a:spcPts val="0"/>
              </a:spcAft>
              <a:buClr>
                <a:srgbClr val="10253F"/>
              </a:buClr>
              <a:buSzPts val="1600"/>
              <a:buFont typeface="Noto Sans Symbols"/>
              <a:buNone/>
            </a:pPr>
            <a:r>
              <a:t/>
            </a:r>
            <a:endParaRPr b="0" i="0" sz="16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800100" marR="0" rtl="0" algn="l">
              <a:lnSpc>
                <a:spcPct val="70000"/>
              </a:lnSpc>
              <a:spcBef>
                <a:spcPts val="280"/>
              </a:spcBef>
              <a:spcAft>
                <a:spcPts val="0"/>
              </a:spcAft>
              <a:buClr>
                <a:srgbClr val="10253F"/>
              </a:buClr>
              <a:buSzPts val="1400"/>
              <a:buFont typeface="Arial"/>
              <a:buNone/>
            </a:pPr>
            <a:r>
              <a:t/>
            </a:r>
            <a:endParaRPr b="0" i="0" sz="1400" u="none" cap="none" strike="noStrike">
              <a:solidFill>
                <a:srgbClr val="000000"/>
              </a:solidFill>
              <a:latin typeface="Arial"/>
              <a:ea typeface="Arial"/>
              <a:cs typeface="Arial"/>
              <a:sym typeface="Arial"/>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28600" lvl="2" marL="1143000" marR="0" rtl="0" algn="l">
              <a:lnSpc>
                <a:spcPct val="100000"/>
              </a:lnSpc>
              <a:spcBef>
                <a:spcPts val="240"/>
              </a:spcBef>
              <a:spcAft>
                <a:spcPts val="0"/>
              </a:spcAft>
              <a:buClr>
                <a:srgbClr val="10253F"/>
              </a:buClr>
              <a:buSzPts val="1200"/>
              <a:buFont typeface="Calibri"/>
              <a:buNone/>
            </a:pPr>
            <a:r>
              <a:rPr b="0" i="0" lang="en-US" sz="1200" u="none" cap="none" strike="noStrike">
                <a:solidFill>
                  <a:srgbClr val="000000"/>
                </a:solidFill>
                <a:latin typeface="Calibri"/>
                <a:ea typeface="Calibri"/>
                <a:cs typeface="Calibri"/>
                <a:sym typeface="Calibri"/>
              </a:rPr>
              <a:t>   </a:t>
            </a:r>
            <a:endParaRPr b="0" i="0" sz="1800" u="none" cap="none" strike="noStrike">
              <a:solidFill>
                <a:srgbClr val="000000"/>
              </a:solidFill>
              <a:latin typeface="Arial"/>
              <a:ea typeface="Arial"/>
              <a:cs typeface="Arial"/>
              <a:sym typeface="Arial"/>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215900" lvl="0" marL="400050" marR="0" rtl="0" algn="l">
              <a:lnSpc>
                <a:spcPct val="10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139700" lvl="0" marL="342900" marR="0" rtl="0" algn="l">
              <a:lnSpc>
                <a:spcPct val="100000"/>
              </a:lnSpc>
              <a:spcBef>
                <a:spcPts val="640"/>
              </a:spcBef>
              <a:spcAft>
                <a:spcPts val="0"/>
              </a:spcAft>
              <a:buClr>
                <a:srgbClr val="10253F"/>
              </a:buClr>
              <a:buSzPts val="3200"/>
              <a:buFont typeface="Noto Sans Symbols"/>
              <a:buNone/>
            </a:pPr>
            <a:r>
              <a:t/>
            </a:r>
            <a:endParaRPr b="0" i="0" sz="3200" u="none" cap="none" strike="noStrike">
              <a:solidFill>
                <a:srgbClr val="000000"/>
              </a:solidFill>
              <a:latin typeface="Arial"/>
              <a:ea typeface="Arial"/>
              <a:cs typeface="Arial"/>
              <a:sym typeface="Arial"/>
            </a:endParaRPr>
          </a:p>
        </p:txBody>
      </p:sp>
      <p:sp>
        <p:nvSpPr>
          <p:cNvPr id="504" name="Google Shape;504;p37"/>
          <p:cNvSpPr/>
          <p:nvPr/>
        </p:nvSpPr>
        <p:spPr>
          <a:xfrm>
            <a:off x="2209800" y="2225676"/>
            <a:ext cx="8001000" cy="3336925"/>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using System;</a:t>
            </a:r>
            <a:endParaRPr b="0" i="0" sz="1800" u="none" cap="none" strike="noStrike">
              <a:solidFill>
                <a:srgbClr val="000000"/>
              </a:solidFill>
              <a:latin typeface="Courier New"/>
              <a:ea typeface="Courier New"/>
              <a:cs typeface="Courier New"/>
              <a:sym typeface="Courier New"/>
            </a:endParaRPr>
          </a:p>
          <a:p>
            <a:pPr indent="0" lvl="0" marL="0" marR="0" rtl="0" algn="l">
              <a:lnSpc>
                <a:spcPct val="70000"/>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 </a:t>
            </a:r>
            <a:endParaRPr b="0" i="0" sz="1800" u="none" cap="none" strike="noStrike">
              <a:solidFill>
                <a:srgbClr val="000000"/>
              </a:solidFill>
              <a:latin typeface="Courier New"/>
              <a:ea typeface="Courier New"/>
              <a:cs typeface="Courier New"/>
              <a:sym typeface="Courier New"/>
            </a:endParaRPr>
          </a:p>
          <a:p>
            <a:pPr indent="0" lvl="0" marL="0" marR="0" rtl="0" algn="l">
              <a:lnSpc>
                <a:spcPct val="70000"/>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class Students</a:t>
            </a:r>
            <a:endParaRPr b="0" i="0" sz="1800" u="none" cap="none" strike="noStrike">
              <a:solidFill>
                <a:srgbClr val="000000"/>
              </a:solidFill>
              <a:latin typeface="Courier New"/>
              <a:ea typeface="Courier New"/>
              <a:cs typeface="Courier New"/>
              <a:sym typeface="Courier New"/>
            </a:endParaRPr>
          </a:p>
          <a:p>
            <a:pPr indent="0" lvl="0" marL="0" marR="0" rtl="0" algn="l">
              <a:lnSpc>
                <a:spcPct val="70000"/>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 </a:t>
            </a:r>
            <a:endParaRPr b="0" i="0" sz="1800" u="none" cap="none" strike="noStrike">
              <a:solidFill>
                <a:srgbClr val="000000"/>
              </a:solidFill>
              <a:latin typeface="Courier New"/>
              <a:ea typeface="Courier New"/>
              <a:cs typeface="Courier New"/>
              <a:sym typeface="Courier New"/>
            </a:endParaRPr>
          </a:p>
          <a:p>
            <a:pPr indent="342900" lvl="0" marL="0" marR="0" rtl="0" algn="l">
              <a:lnSpc>
                <a:spcPct val="70000"/>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static void Main(string[] args) </a:t>
            </a:r>
            <a:endParaRPr b="0" i="0" sz="1800" u="none" cap="none" strike="noStrike">
              <a:solidFill>
                <a:srgbClr val="000000"/>
              </a:solidFill>
              <a:latin typeface="Courier New"/>
              <a:ea typeface="Courier New"/>
              <a:cs typeface="Courier New"/>
              <a:sym typeface="Courier New"/>
            </a:endParaRPr>
          </a:p>
          <a:p>
            <a:pPr indent="342900" lvl="0" marL="0" marR="0" rtl="0" algn="l">
              <a:lnSpc>
                <a:spcPct val="70000"/>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 </a:t>
            </a:r>
            <a:endParaRPr b="0" i="0" sz="1800" u="none" cap="none" strike="noStrike">
              <a:solidFill>
                <a:srgbClr val="000000"/>
              </a:solidFill>
              <a:latin typeface="Courier New"/>
              <a:ea typeface="Courier New"/>
              <a:cs typeface="Courier New"/>
              <a:sym typeface="Courier New"/>
            </a:endParaRPr>
          </a:p>
          <a:p>
            <a:pPr indent="457200" lvl="0" marL="0" marR="0" rtl="0" algn="l">
              <a:lnSpc>
                <a:spcPct val="70000"/>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string[] studentNames = new string[3] { “Ashley”, “Joe”, </a:t>
            </a:r>
            <a:endParaRPr/>
          </a:p>
          <a:p>
            <a:pPr indent="457200" lvl="0" marL="0" marR="0" rtl="0" algn="l">
              <a:lnSpc>
                <a:spcPct val="70000"/>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“Mikel”}; </a:t>
            </a:r>
            <a:endParaRPr b="0" i="0" sz="1800" u="none" cap="none" strike="noStrike">
              <a:solidFill>
                <a:srgbClr val="000000"/>
              </a:solidFill>
              <a:latin typeface="Courier New"/>
              <a:ea typeface="Courier New"/>
              <a:cs typeface="Courier New"/>
              <a:sym typeface="Courier New"/>
            </a:endParaRPr>
          </a:p>
          <a:p>
            <a:pPr indent="457200" lvl="0" marL="0" marR="0" rtl="0" algn="l">
              <a:lnSpc>
                <a:spcPct val="70000"/>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foreach (string studName in studentNames) </a:t>
            </a:r>
            <a:endParaRPr b="0" i="0" sz="1800" u="none" cap="none" strike="noStrike">
              <a:solidFill>
                <a:srgbClr val="000000"/>
              </a:solidFill>
              <a:latin typeface="Courier New"/>
              <a:ea typeface="Courier New"/>
              <a:cs typeface="Courier New"/>
              <a:sym typeface="Courier New"/>
            </a:endParaRPr>
          </a:p>
          <a:p>
            <a:pPr indent="457200" lvl="0" marL="0" marR="0" rtl="0" algn="l">
              <a:lnSpc>
                <a:spcPct val="70000"/>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 </a:t>
            </a:r>
            <a:endParaRPr b="0" i="0" sz="1800" u="none" cap="none" strike="noStrike">
              <a:solidFill>
                <a:srgbClr val="000000"/>
              </a:solidFill>
              <a:latin typeface="Courier New"/>
              <a:ea typeface="Courier New"/>
              <a:cs typeface="Courier New"/>
              <a:sym typeface="Courier New"/>
            </a:endParaRPr>
          </a:p>
          <a:p>
            <a:pPr indent="628650" lvl="0" marL="0" marR="0" rtl="0" algn="l">
              <a:lnSpc>
                <a:spcPct val="70000"/>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Console.WriteLine(“Congratulations!! “ + studName + “ you     </a:t>
            </a:r>
            <a:endParaRPr/>
          </a:p>
          <a:p>
            <a:pPr indent="628650" lvl="0" marL="0" marR="0" rtl="0" algn="l">
              <a:lnSpc>
                <a:spcPct val="70000"/>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 have been granted an extra leave”); </a:t>
            </a:r>
            <a:endParaRPr b="0" i="0" sz="1800" u="none" cap="none" strike="noStrike">
              <a:solidFill>
                <a:srgbClr val="000000"/>
              </a:solidFill>
              <a:latin typeface="Courier New"/>
              <a:ea typeface="Courier New"/>
              <a:cs typeface="Courier New"/>
              <a:sym typeface="Courier New"/>
            </a:endParaRPr>
          </a:p>
          <a:p>
            <a:pPr indent="457200" lvl="0" marL="0" marR="0" rtl="0" algn="l">
              <a:lnSpc>
                <a:spcPct val="70000"/>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 </a:t>
            </a:r>
            <a:endParaRPr b="0" i="0" sz="1800" u="none" cap="none" strike="noStrike">
              <a:solidFill>
                <a:srgbClr val="000000"/>
              </a:solidFill>
              <a:latin typeface="Courier New"/>
              <a:ea typeface="Courier New"/>
              <a:cs typeface="Courier New"/>
              <a:sym typeface="Courier New"/>
            </a:endParaRPr>
          </a:p>
          <a:p>
            <a:pPr indent="342900" lvl="0" marL="0" marR="0" rtl="0" algn="l">
              <a:lnSpc>
                <a:spcPct val="70000"/>
              </a:lnSpc>
              <a:spcBef>
                <a:spcPts val="200"/>
              </a:spcBef>
              <a:spcAft>
                <a:spcPts val="0"/>
              </a:spcAft>
              <a:buClr>
                <a:srgbClr val="000000"/>
              </a:buClr>
              <a:buSzPts val="1600"/>
              <a:buFont typeface="Courier New"/>
              <a:buNone/>
            </a:pPr>
            <a:r>
              <a:rPr b="0" i="0" lang="en-US" sz="1600" u="none" cap="none" strike="noStrike">
                <a:solidFill>
                  <a:srgbClr val="000000"/>
                </a:solidFill>
                <a:latin typeface="Courier New"/>
                <a:ea typeface="Courier New"/>
                <a:cs typeface="Courier New"/>
                <a:sym typeface="Courier New"/>
              </a:rPr>
              <a:t>}</a:t>
            </a:r>
            <a:endParaRPr b="0" i="0" sz="1800" u="none" cap="none" strike="noStrike">
              <a:solidFill>
                <a:srgbClr val="000000"/>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a:t>
            </a:r>
            <a:endParaRPr b="0" i="0" sz="1600" u="none" cap="none" strike="noStrike">
              <a:solidFill>
                <a:srgbClr val="000000"/>
              </a:solidFill>
              <a:latin typeface="Calibri"/>
              <a:ea typeface="Calibri"/>
              <a:cs typeface="Calibri"/>
              <a:sym typeface="Calibri"/>
            </a:endParaRPr>
          </a:p>
          <a:p>
            <a:pPr indent="0" lvl="0" marL="0" marR="0" rtl="0" algn="l">
              <a:lnSpc>
                <a:spcPct val="70000"/>
              </a:lnSpc>
              <a:spcBef>
                <a:spcPts val="180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505" name="Google Shape;505;p37"/>
          <p:cNvSpPr txBox="1"/>
          <p:nvPr/>
        </p:nvSpPr>
        <p:spPr>
          <a:xfrm>
            <a:off x="2209800" y="1600201"/>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38"/>
          <p:cNvSpPr txBox="1"/>
          <p:nvPr>
            <p:ph type="title"/>
          </p:nvPr>
        </p:nvSpPr>
        <p:spPr>
          <a:xfrm>
            <a:off x="30481" y="20321"/>
            <a:ext cx="12115798" cy="68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n-US"/>
              <a:t>Using the </a:t>
            </a:r>
            <a:r>
              <a:rPr lang="en-US">
                <a:latin typeface="Courier New"/>
                <a:ea typeface="Courier New"/>
                <a:cs typeface="Courier New"/>
                <a:sym typeface="Courier New"/>
              </a:rPr>
              <a:t>foreach</a:t>
            </a:r>
            <a:r>
              <a:rPr lang="en-US"/>
              <a:t> Loop for Arrays 3-3</a:t>
            </a:r>
            <a:endParaRPr/>
          </a:p>
        </p:txBody>
      </p:sp>
      <p:sp>
        <p:nvSpPr>
          <p:cNvPr id="512" name="Google Shape;512;p38"/>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76200" lvl="1" marL="685800" rtl="0" algn="l">
              <a:lnSpc>
                <a:spcPct val="90000"/>
              </a:lnSpc>
              <a:spcBef>
                <a:spcPts val="0"/>
              </a:spcBef>
              <a:spcAft>
                <a:spcPts val="0"/>
              </a:spcAft>
              <a:buSzPts val="1600"/>
              <a:buFont typeface="Noto Sans Symbols"/>
              <a:buNone/>
            </a:pPr>
            <a:r>
              <a:t/>
            </a:r>
            <a:endParaRPr sz="1600"/>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101600" lvl="2" marL="1143000" rtl="0" algn="l">
              <a:lnSpc>
                <a:spcPct val="90000"/>
              </a:lnSpc>
              <a:spcBef>
                <a:spcPts val="500"/>
              </a:spcBef>
              <a:spcAft>
                <a:spcPts val="0"/>
              </a:spcAft>
              <a:buSzPts val="1200"/>
              <a:buFont typeface="Noto Sans Symbols"/>
              <a:buNone/>
            </a:pPr>
            <a:r>
              <a:rPr lang="en-US" sz="1200">
                <a:latin typeface="Calibri"/>
                <a:ea typeface="Calibri"/>
                <a:cs typeface="Calibri"/>
                <a:sym typeface="Calibri"/>
              </a:rPr>
              <a:t>   </a:t>
            </a:r>
            <a:endParaRPr sz="1600">
              <a:latin typeface="Courier New"/>
              <a:ea typeface="Courier New"/>
              <a:cs typeface="Courier New"/>
              <a:sym typeface="Courier New"/>
            </a:endParaRPr>
          </a:p>
          <a:p>
            <a:pPr indent="-50800" lvl="0" marL="228600" rtl="0" algn="l">
              <a:lnSpc>
                <a:spcPct val="90000"/>
              </a:lnSpc>
              <a:spcBef>
                <a:spcPts val="1000"/>
              </a:spcBef>
              <a:spcAft>
                <a:spcPts val="0"/>
              </a:spcAft>
              <a:buSzPts val="1800"/>
              <a:buFont typeface="Noto Sans Symbols"/>
              <a:buNone/>
            </a:pPr>
            <a:r>
              <a:t/>
            </a:r>
            <a:endParaRPr sz="1800"/>
          </a:p>
          <a:p>
            <a:pPr indent="0" lvl="0" marL="400050" rtl="0" algn="l">
              <a:lnSpc>
                <a:spcPct val="90000"/>
              </a:lnSpc>
              <a:spcBef>
                <a:spcPts val="1000"/>
              </a:spcBef>
              <a:spcAft>
                <a:spcPts val="0"/>
              </a:spcAft>
              <a:buSzPts val="2000"/>
              <a:buNone/>
            </a:pPr>
            <a:r>
              <a:t/>
            </a:r>
            <a:endParaRPr sz="2000"/>
          </a:p>
          <a:p>
            <a:pPr indent="0" lvl="0" marL="228600" rtl="0" algn="l">
              <a:lnSpc>
                <a:spcPct val="90000"/>
              </a:lnSpc>
              <a:spcBef>
                <a:spcPts val="1000"/>
              </a:spcBef>
              <a:spcAft>
                <a:spcPts val="0"/>
              </a:spcAft>
              <a:buSzPts val="2800"/>
              <a:buNone/>
            </a:pPr>
            <a:r>
              <a:t/>
            </a:r>
            <a:endParaRPr/>
          </a:p>
        </p:txBody>
      </p:sp>
      <p:sp>
        <p:nvSpPr>
          <p:cNvPr id="513" name="Google Shape;513;p38"/>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514" name="Google Shape;514;p38"/>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Noto Sans Symbols"/>
              <a:buNone/>
            </a:pPr>
            <a:r>
              <a:rPr b="0" i="0" lang="en-US" sz="1200" u="none" cap="none" strike="noStrike">
                <a:solidFill>
                  <a:schemeClr val="lt1"/>
                </a:solidFill>
                <a:latin typeface="Calibri"/>
                <a:ea typeface="Calibri"/>
                <a:cs typeface="Calibri"/>
                <a:sym typeface="Calibri"/>
              </a:rPr>
              <a:t>Building Applications Using C# / Session 5</a:t>
            </a:r>
            <a:endParaRPr b="0" i="0" sz="1200" u="none" cap="none" strike="noStrike">
              <a:solidFill>
                <a:schemeClr val="lt1"/>
              </a:solidFill>
              <a:latin typeface="Calibri"/>
              <a:ea typeface="Calibri"/>
              <a:cs typeface="Calibri"/>
              <a:sym typeface="Calibri"/>
            </a:endParaRPr>
          </a:p>
        </p:txBody>
      </p:sp>
      <p:sp>
        <p:nvSpPr>
          <p:cNvPr id="515" name="Google Shape;515;p38"/>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516" name="Google Shape;516;p38"/>
          <p:cNvSpPr txBox="1"/>
          <p:nvPr/>
        </p:nvSpPr>
        <p:spPr>
          <a:xfrm>
            <a:off x="1752600" y="962026"/>
            <a:ext cx="8686800" cy="5591175"/>
          </a:xfrm>
          <a:prstGeom prst="rect">
            <a:avLst/>
          </a:prstGeom>
          <a:noFill/>
          <a:ln>
            <a:noFill/>
          </a:ln>
        </p:spPr>
        <p:txBody>
          <a:bodyPr anchorCtr="0" anchor="t" bIns="45700" lIns="91425" spcFirstLastPara="1" rIns="91425" wrap="square" tIns="45700">
            <a:noAutofit/>
          </a:bodyPr>
          <a:lstStyle/>
          <a:p>
            <a:pPr indent="-342900" lvl="1" marL="342900" marR="0" rtl="0" algn="l">
              <a:lnSpc>
                <a:spcPct val="70000"/>
              </a:lnSpc>
              <a:spcBef>
                <a:spcPts val="0"/>
              </a:spcBef>
              <a:spcAft>
                <a:spcPts val="0"/>
              </a:spcAft>
              <a:buClr>
                <a:srgbClr val="004E4C"/>
              </a:buClr>
              <a:buSzPts val="1200"/>
              <a:buFont typeface="Noto Sans Symbols"/>
              <a:buChar char="◆"/>
            </a:pPr>
            <a:r>
              <a:rPr b="0" i="0" lang="en-US" sz="2400" u="none" cap="none" strike="noStrike">
                <a:solidFill>
                  <a:schemeClr val="dk1"/>
                </a:solidFill>
                <a:latin typeface="Calibri"/>
                <a:ea typeface="Calibri"/>
                <a:cs typeface="Calibri"/>
                <a:sym typeface="Calibri"/>
              </a:rPr>
              <a:t>In the code:</a:t>
            </a:r>
            <a:endParaRPr b="0" i="0" sz="2400" u="none" cap="none" strike="noStrike">
              <a:solidFill>
                <a:srgbClr val="000000"/>
              </a:solidFill>
              <a:latin typeface="Calibri"/>
              <a:ea typeface="Calibri"/>
              <a:cs typeface="Calibri"/>
              <a:sym typeface="Calibri"/>
            </a:endParaRPr>
          </a:p>
          <a:p>
            <a:pPr indent="-342900" lvl="2" marL="800100" marR="0" rtl="0" algn="l">
              <a:lnSpc>
                <a:spcPct val="70000"/>
              </a:lnSpc>
              <a:spcBef>
                <a:spcPts val="400"/>
              </a:spcBef>
              <a:spcAft>
                <a:spcPts val="0"/>
              </a:spcAft>
              <a:buClr>
                <a:srgbClr val="006666"/>
              </a:buClr>
              <a:buSzPts val="1000"/>
              <a:buFont typeface="Noto Sans Symbols"/>
              <a:buChar char="🞛"/>
            </a:pPr>
            <a:r>
              <a:rPr b="0" i="0" lang="en-US" sz="2000" u="none" cap="none" strike="noStrike">
                <a:solidFill>
                  <a:srgbClr val="000000"/>
                </a:solidFill>
                <a:latin typeface="Calibri"/>
                <a:ea typeface="Calibri"/>
                <a:cs typeface="Calibri"/>
                <a:sym typeface="Calibri"/>
              </a:rPr>
              <a:t>The </a:t>
            </a:r>
            <a:r>
              <a:rPr b="1" i="0" lang="en-US" sz="2000" u="none" cap="none" strike="noStrike">
                <a:solidFill>
                  <a:srgbClr val="000000"/>
                </a:solidFill>
                <a:latin typeface="Courier New"/>
                <a:ea typeface="Courier New"/>
                <a:cs typeface="Courier New"/>
                <a:sym typeface="Courier New"/>
              </a:rPr>
              <a:t>Students</a:t>
            </a:r>
            <a:r>
              <a:rPr b="1" i="0" lang="en-US" sz="2000" u="none" cap="none" strike="noStrike">
                <a:solidFill>
                  <a:srgbClr val="000000"/>
                </a:solidFill>
                <a:latin typeface="Calibri"/>
                <a:ea typeface="Calibri"/>
                <a:cs typeface="Calibri"/>
                <a:sym typeface="Calibri"/>
              </a:rPr>
              <a:t> </a:t>
            </a:r>
            <a:r>
              <a:rPr b="0" i="0" lang="en-US" sz="2000" u="none" cap="none" strike="noStrike">
                <a:solidFill>
                  <a:srgbClr val="000000"/>
                </a:solidFill>
                <a:latin typeface="Calibri"/>
                <a:ea typeface="Calibri"/>
                <a:cs typeface="Calibri"/>
                <a:sym typeface="Calibri"/>
              </a:rPr>
              <a:t>class initializes an array variable called </a:t>
            </a:r>
            <a:r>
              <a:rPr b="1" i="0" lang="en-US" sz="2000" u="none" cap="none" strike="noStrike">
                <a:solidFill>
                  <a:srgbClr val="000000"/>
                </a:solidFill>
                <a:latin typeface="Courier New"/>
                <a:ea typeface="Courier New"/>
                <a:cs typeface="Courier New"/>
                <a:sym typeface="Courier New"/>
              </a:rPr>
              <a:t>studentNames</a:t>
            </a:r>
            <a:r>
              <a:rPr b="0" i="0" lang="en-US" sz="2000" u="none" cap="none" strike="noStrike">
                <a:solidFill>
                  <a:srgbClr val="000000"/>
                </a:solidFill>
                <a:latin typeface="Calibri"/>
                <a:ea typeface="Calibri"/>
                <a:cs typeface="Calibri"/>
                <a:sym typeface="Calibri"/>
              </a:rPr>
              <a:t>. </a:t>
            </a:r>
            <a:endParaRPr/>
          </a:p>
          <a:p>
            <a:pPr indent="-342900" lvl="2" marL="800100" marR="0" rtl="0" algn="l">
              <a:lnSpc>
                <a:spcPct val="70000"/>
              </a:lnSpc>
              <a:spcBef>
                <a:spcPts val="400"/>
              </a:spcBef>
              <a:spcAft>
                <a:spcPts val="0"/>
              </a:spcAft>
              <a:buClr>
                <a:srgbClr val="006666"/>
              </a:buClr>
              <a:buSzPts val="1000"/>
              <a:buFont typeface="Noto Sans Symbols"/>
              <a:buChar char="🞛"/>
            </a:pPr>
            <a:r>
              <a:rPr b="0" i="0" lang="en-US" sz="2000" u="none" cap="none" strike="noStrike">
                <a:solidFill>
                  <a:srgbClr val="000000"/>
                </a:solidFill>
                <a:latin typeface="Calibri"/>
                <a:ea typeface="Calibri"/>
                <a:cs typeface="Calibri"/>
                <a:sym typeface="Calibri"/>
              </a:rPr>
              <a:t>The array variable </a:t>
            </a:r>
            <a:r>
              <a:rPr b="1" i="0" lang="en-US" sz="2000" u="none" cap="none" strike="noStrike">
                <a:solidFill>
                  <a:srgbClr val="000000"/>
                </a:solidFill>
                <a:latin typeface="Courier New"/>
                <a:ea typeface="Courier New"/>
                <a:cs typeface="Courier New"/>
                <a:sym typeface="Courier New"/>
              </a:rPr>
              <a:t>studentNames</a:t>
            </a:r>
            <a:r>
              <a:rPr b="1" i="0" lang="en-US" sz="2000" u="none" cap="none" strike="noStrike">
                <a:solidFill>
                  <a:srgbClr val="000000"/>
                </a:solidFill>
                <a:latin typeface="Calibri"/>
                <a:ea typeface="Calibri"/>
                <a:cs typeface="Calibri"/>
                <a:sym typeface="Calibri"/>
              </a:rPr>
              <a:t> </a:t>
            </a:r>
            <a:r>
              <a:rPr b="0" i="0" lang="en-US" sz="2000" u="none" cap="none" strike="noStrike">
                <a:solidFill>
                  <a:srgbClr val="000000"/>
                </a:solidFill>
                <a:latin typeface="Calibri"/>
                <a:ea typeface="Calibri"/>
                <a:cs typeface="Calibri"/>
                <a:sym typeface="Calibri"/>
              </a:rPr>
              <a:t>stores the names of the students. </a:t>
            </a:r>
            <a:endParaRPr/>
          </a:p>
          <a:p>
            <a:pPr indent="-342900" lvl="2" marL="800100" marR="0" rtl="0" algn="l">
              <a:lnSpc>
                <a:spcPct val="70000"/>
              </a:lnSpc>
              <a:spcBef>
                <a:spcPts val="400"/>
              </a:spcBef>
              <a:spcAft>
                <a:spcPts val="0"/>
              </a:spcAft>
              <a:buClr>
                <a:srgbClr val="006666"/>
              </a:buClr>
              <a:buSzPts val="1000"/>
              <a:buFont typeface="Noto Sans Symbols"/>
              <a:buChar char="🞛"/>
            </a:pPr>
            <a:r>
              <a:rPr b="0" i="0" lang="en-US" sz="2000" u="none" cap="none" strike="noStrike">
                <a:solidFill>
                  <a:srgbClr val="000000"/>
                </a:solidFill>
                <a:latin typeface="Calibri"/>
                <a:ea typeface="Calibri"/>
                <a:cs typeface="Calibri"/>
                <a:sym typeface="Calibri"/>
              </a:rPr>
              <a:t>In the </a:t>
            </a:r>
            <a:r>
              <a:rPr b="0" i="0" lang="en-US" sz="2000" u="none" cap="none" strike="noStrike">
                <a:solidFill>
                  <a:srgbClr val="000000"/>
                </a:solidFill>
                <a:latin typeface="Courier New"/>
                <a:ea typeface="Courier New"/>
                <a:cs typeface="Courier New"/>
                <a:sym typeface="Courier New"/>
              </a:rPr>
              <a:t>foreach</a:t>
            </a:r>
            <a:r>
              <a:rPr b="0" i="0" lang="en-US" sz="2000" u="none" cap="none" strike="noStrike">
                <a:solidFill>
                  <a:srgbClr val="000000"/>
                </a:solidFill>
                <a:latin typeface="Calibri"/>
                <a:ea typeface="Calibri"/>
                <a:cs typeface="Calibri"/>
                <a:sym typeface="Calibri"/>
              </a:rPr>
              <a:t> loop, a </a:t>
            </a:r>
            <a:r>
              <a:rPr b="0" i="0" lang="en-US" sz="2000" u="none" cap="none" strike="noStrike">
                <a:solidFill>
                  <a:srgbClr val="000000"/>
                </a:solidFill>
                <a:latin typeface="Courier New"/>
                <a:ea typeface="Courier New"/>
                <a:cs typeface="Courier New"/>
                <a:sym typeface="Courier New"/>
              </a:rPr>
              <a:t>string </a:t>
            </a:r>
            <a:r>
              <a:rPr b="0" i="0" lang="en-US" sz="2000" u="none" cap="none" strike="noStrike">
                <a:solidFill>
                  <a:srgbClr val="000000"/>
                </a:solidFill>
                <a:latin typeface="Calibri"/>
                <a:ea typeface="Calibri"/>
                <a:cs typeface="Calibri"/>
                <a:sym typeface="Calibri"/>
              </a:rPr>
              <a:t>variable </a:t>
            </a:r>
            <a:r>
              <a:rPr b="1" i="0" lang="en-US" sz="2000" u="none" cap="none" strike="noStrike">
                <a:solidFill>
                  <a:srgbClr val="000000"/>
                </a:solidFill>
                <a:latin typeface="Courier New"/>
                <a:ea typeface="Courier New"/>
                <a:cs typeface="Courier New"/>
                <a:sym typeface="Courier New"/>
              </a:rPr>
              <a:t>studName</a:t>
            </a:r>
            <a:r>
              <a:rPr b="1" i="0" lang="en-US" sz="2000" u="none" cap="none" strike="noStrike">
                <a:solidFill>
                  <a:srgbClr val="000000"/>
                </a:solidFill>
                <a:latin typeface="Calibri"/>
                <a:ea typeface="Calibri"/>
                <a:cs typeface="Calibri"/>
                <a:sym typeface="Calibri"/>
              </a:rPr>
              <a:t> </a:t>
            </a:r>
            <a:r>
              <a:rPr b="0" i="0" lang="en-US" sz="2000" u="none" cap="none" strike="noStrike">
                <a:solidFill>
                  <a:srgbClr val="000000"/>
                </a:solidFill>
                <a:latin typeface="Calibri"/>
                <a:ea typeface="Calibri"/>
                <a:cs typeface="Calibri"/>
                <a:sym typeface="Calibri"/>
              </a:rPr>
              <a:t>refers to every element stored in the array variable </a:t>
            </a:r>
            <a:r>
              <a:rPr b="1" i="0" lang="en-US" sz="2000" u="none" cap="none" strike="noStrike">
                <a:solidFill>
                  <a:srgbClr val="000000"/>
                </a:solidFill>
                <a:latin typeface="Courier New"/>
                <a:ea typeface="Courier New"/>
                <a:cs typeface="Courier New"/>
                <a:sym typeface="Courier New"/>
              </a:rPr>
              <a:t>studentNames</a:t>
            </a:r>
            <a:r>
              <a:rPr b="0" i="0" lang="en-US" sz="2000" u="none" cap="none" strike="noStrike">
                <a:solidFill>
                  <a:srgbClr val="000000"/>
                </a:solidFill>
                <a:latin typeface="Calibri"/>
                <a:ea typeface="Calibri"/>
                <a:cs typeface="Calibri"/>
                <a:sym typeface="Calibri"/>
              </a:rPr>
              <a:t>. </a:t>
            </a:r>
            <a:endParaRPr/>
          </a:p>
          <a:p>
            <a:pPr indent="-342900" lvl="2" marL="800100" marR="0" rtl="0" algn="l">
              <a:lnSpc>
                <a:spcPct val="70000"/>
              </a:lnSpc>
              <a:spcBef>
                <a:spcPts val="400"/>
              </a:spcBef>
              <a:spcAft>
                <a:spcPts val="0"/>
              </a:spcAft>
              <a:buClr>
                <a:srgbClr val="006666"/>
              </a:buClr>
              <a:buSzPts val="1000"/>
              <a:buFont typeface="Noto Sans Symbols"/>
              <a:buChar char="🞛"/>
            </a:pPr>
            <a:r>
              <a:rPr b="0" i="0" lang="en-US" sz="2000" u="none" cap="none" strike="noStrike">
                <a:solidFill>
                  <a:srgbClr val="000000"/>
                </a:solidFill>
                <a:latin typeface="Calibri"/>
                <a:ea typeface="Calibri"/>
                <a:cs typeface="Calibri"/>
                <a:sym typeface="Calibri"/>
              </a:rPr>
              <a:t>For each element stored in the </a:t>
            </a:r>
            <a:r>
              <a:rPr b="1" i="0" lang="en-US" sz="2000" u="none" cap="none" strike="noStrike">
                <a:solidFill>
                  <a:srgbClr val="000000"/>
                </a:solidFill>
                <a:latin typeface="Courier New"/>
                <a:ea typeface="Courier New"/>
                <a:cs typeface="Courier New"/>
                <a:sym typeface="Courier New"/>
              </a:rPr>
              <a:t>studentNames</a:t>
            </a:r>
            <a:r>
              <a:rPr b="1" i="0" lang="en-US" sz="2000" u="none" cap="none" strike="noStrike">
                <a:solidFill>
                  <a:srgbClr val="000000"/>
                </a:solidFill>
                <a:latin typeface="Calibri"/>
                <a:ea typeface="Calibri"/>
                <a:cs typeface="Calibri"/>
                <a:sym typeface="Calibri"/>
              </a:rPr>
              <a:t> </a:t>
            </a:r>
            <a:r>
              <a:rPr b="0" i="0" lang="en-US" sz="2000" u="none" cap="none" strike="noStrike">
                <a:solidFill>
                  <a:srgbClr val="000000"/>
                </a:solidFill>
                <a:latin typeface="Calibri"/>
                <a:ea typeface="Calibri"/>
                <a:cs typeface="Calibri"/>
                <a:sym typeface="Calibri"/>
              </a:rPr>
              <a:t>array, the </a:t>
            </a:r>
            <a:r>
              <a:rPr b="0" i="0" lang="en-US" sz="2000" u="none" cap="none" strike="noStrike">
                <a:solidFill>
                  <a:srgbClr val="000000"/>
                </a:solidFill>
                <a:latin typeface="Courier New"/>
                <a:ea typeface="Courier New"/>
                <a:cs typeface="Courier New"/>
                <a:sym typeface="Courier New"/>
              </a:rPr>
              <a:t>foreach </a:t>
            </a:r>
            <a:r>
              <a:rPr b="0" i="0" lang="en-US" sz="2000" u="none" cap="none" strike="noStrike">
                <a:solidFill>
                  <a:srgbClr val="000000"/>
                </a:solidFill>
                <a:latin typeface="Calibri"/>
                <a:ea typeface="Calibri"/>
                <a:cs typeface="Calibri"/>
                <a:sym typeface="Calibri"/>
              </a:rPr>
              <a:t>loop displays the name of the student and grants a day’s leave extra for each student.</a:t>
            </a:r>
            <a:endParaRPr/>
          </a:p>
          <a:p>
            <a:pPr indent="-279400" lvl="1" marL="342900" marR="0" rtl="0" algn="l">
              <a:lnSpc>
                <a:spcPct val="70000"/>
              </a:lnSpc>
              <a:spcBef>
                <a:spcPts val="400"/>
              </a:spcBef>
              <a:spcAft>
                <a:spcPts val="0"/>
              </a:spcAft>
              <a:buClr>
                <a:srgbClr val="006666"/>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70000"/>
              </a:lnSpc>
              <a:spcBef>
                <a:spcPts val="400"/>
              </a:spcBef>
              <a:spcAft>
                <a:spcPts val="0"/>
              </a:spcAft>
              <a:buClr>
                <a:srgbClr val="006666"/>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342900" lvl="1" marL="342900" marR="0" rtl="0" algn="l">
              <a:lnSpc>
                <a:spcPct val="70000"/>
              </a:lnSpc>
              <a:spcBef>
                <a:spcPts val="400"/>
              </a:spcBef>
              <a:spcAft>
                <a:spcPts val="0"/>
              </a:spcAft>
              <a:buClr>
                <a:srgbClr val="006666"/>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342900" lvl="2" marL="800100" marR="0" rtl="0" algn="just">
              <a:lnSpc>
                <a:spcPct val="70000"/>
              </a:lnSpc>
              <a:spcBef>
                <a:spcPts val="1700"/>
              </a:spcBef>
              <a:spcAft>
                <a:spcPts val="0"/>
              </a:spcAft>
              <a:buClr>
                <a:srgbClr val="000000"/>
              </a:buClr>
              <a:buSzPts val="1600"/>
              <a:buFont typeface="Noto Sans Symbols"/>
              <a:buNone/>
            </a:pPr>
            <a:r>
              <a:rPr b="0" i="0" lang="en-US" sz="1600" u="none" cap="none" strike="noStrike">
                <a:solidFill>
                  <a:srgbClr val="000000"/>
                </a:solidFill>
                <a:latin typeface="Courier New"/>
                <a:ea typeface="Courier New"/>
                <a:cs typeface="Courier New"/>
                <a:sym typeface="Courier New"/>
              </a:rPr>
              <a:t>Congratulations!! Ashley you have been granted an extra leave</a:t>
            </a:r>
            <a:endParaRPr b="0" i="0" sz="1600" u="none" cap="none" strike="noStrike">
              <a:solidFill>
                <a:schemeClr val="dk1"/>
              </a:solidFill>
              <a:latin typeface="Calibri"/>
              <a:ea typeface="Calibri"/>
              <a:cs typeface="Calibri"/>
              <a:sym typeface="Calibri"/>
            </a:endParaRPr>
          </a:p>
          <a:p>
            <a:pPr indent="-342900" lvl="2" marL="800100" marR="0" rtl="0" algn="just">
              <a:lnSpc>
                <a:spcPct val="70000"/>
              </a:lnSpc>
              <a:spcBef>
                <a:spcPts val="200"/>
              </a:spcBef>
              <a:spcAft>
                <a:spcPts val="0"/>
              </a:spcAft>
              <a:buClr>
                <a:srgbClr val="000000"/>
              </a:buClr>
              <a:buSzPts val="1600"/>
              <a:buFont typeface="Noto Sans Symbols"/>
              <a:buNone/>
            </a:pPr>
            <a:r>
              <a:rPr b="0" i="0" lang="en-US" sz="1600" u="none" cap="none" strike="noStrike">
                <a:solidFill>
                  <a:srgbClr val="000000"/>
                </a:solidFill>
                <a:latin typeface="Courier New"/>
                <a:ea typeface="Courier New"/>
                <a:cs typeface="Courier New"/>
                <a:sym typeface="Courier New"/>
              </a:rPr>
              <a:t>Congratulations!! Joe you have been granted an extra leave</a:t>
            </a:r>
            <a:endParaRPr b="0" i="0" sz="1600" u="none" cap="none" strike="noStrike">
              <a:solidFill>
                <a:schemeClr val="dk1"/>
              </a:solidFill>
              <a:latin typeface="Calibri"/>
              <a:ea typeface="Calibri"/>
              <a:cs typeface="Calibri"/>
              <a:sym typeface="Calibri"/>
            </a:endParaRPr>
          </a:p>
          <a:p>
            <a:pPr indent="-342900" lvl="2" marL="800100" marR="0" rtl="0" algn="just">
              <a:lnSpc>
                <a:spcPct val="70000"/>
              </a:lnSpc>
              <a:spcBef>
                <a:spcPts val="200"/>
              </a:spcBef>
              <a:spcAft>
                <a:spcPts val="0"/>
              </a:spcAft>
              <a:buClr>
                <a:srgbClr val="000000"/>
              </a:buClr>
              <a:buSzPts val="1600"/>
              <a:buFont typeface="Noto Sans Symbols"/>
              <a:buNone/>
            </a:pPr>
            <a:r>
              <a:rPr b="0" i="0" lang="en-US" sz="1600" u="none" cap="none" strike="noStrike">
                <a:solidFill>
                  <a:srgbClr val="000000"/>
                </a:solidFill>
                <a:latin typeface="Courier New"/>
                <a:ea typeface="Courier New"/>
                <a:cs typeface="Courier New"/>
                <a:sym typeface="Courier New"/>
              </a:rPr>
              <a:t>Congratulations!! Mikel you have been granted an extra leave</a:t>
            </a:r>
            <a:endParaRPr b="0" i="0" sz="1600" u="none" cap="none" strike="noStrike">
              <a:solidFill>
                <a:schemeClr val="dk1"/>
              </a:solidFill>
              <a:latin typeface="Calibri"/>
              <a:ea typeface="Calibri"/>
              <a:cs typeface="Calibri"/>
              <a:sym typeface="Calibri"/>
            </a:endParaRPr>
          </a:p>
          <a:p>
            <a:pPr indent="-279400" lvl="1" marL="342900" marR="0" rtl="0" algn="l">
              <a:lnSpc>
                <a:spcPct val="70000"/>
              </a:lnSpc>
              <a:spcBef>
                <a:spcPts val="400"/>
              </a:spcBef>
              <a:spcAft>
                <a:spcPts val="0"/>
              </a:spcAft>
              <a:buClr>
                <a:srgbClr val="006666"/>
              </a:buClr>
              <a:buSzPts val="1000"/>
              <a:buFont typeface="Noto Sans Symbols"/>
              <a:buNone/>
            </a:pPr>
            <a:r>
              <a:t/>
            </a:r>
            <a:endParaRPr b="0" i="0" sz="20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41300" lvl="1" marL="342900" marR="0" rtl="0" algn="l">
              <a:lnSpc>
                <a:spcPct val="70000"/>
              </a:lnSpc>
              <a:spcBef>
                <a:spcPts val="320"/>
              </a:spcBef>
              <a:spcAft>
                <a:spcPts val="0"/>
              </a:spcAft>
              <a:buClr>
                <a:srgbClr val="10253F"/>
              </a:buClr>
              <a:buSzPts val="1600"/>
              <a:buFont typeface="Noto Sans Symbols"/>
              <a:buNone/>
            </a:pPr>
            <a:r>
              <a:t/>
            </a:r>
            <a:endParaRPr b="0" i="0" sz="16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0" lvl="0" marL="0" marR="0" rtl="0" algn="l">
              <a:lnSpc>
                <a:spcPct val="70000"/>
              </a:lnSpc>
              <a:spcBef>
                <a:spcPts val="700"/>
              </a:spcBef>
              <a:spcAft>
                <a:spcPts val="0"/>
              </a:spcAft>
              <a:buClr>
                <a:schemeClr val="dk1"/>
              </a:buClr>
              <a:buSzPts val="1400"/>
              <a:buFont typeface="Noto Sans Symbols"/>
              <a:buNone/>
            </a:pPr>
            <a:br>
              <a:rPr b="0" i="0" lang="en-US" sz="1400" u="none" cap="none" strike="noStrike">
                <a:solidFill>
                  <a:schemeClr val="dk1"/>
                </a:solidFill>
                <a:latin typeface="Courier New"/>
                <a:ea typeface="Courier New"/>
                <a:cs typeface="Courier New"/>
                <a:sym typeface="Courier New"/>
              </a:rPr>
            </a:b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342900" lvl="1" marL="342900" marR="0" rtl="0" algn="l">
              <a:lnSpc>
                <a:spcPct val="70000"/>
              </a:lnSpc>
              <a:spcBef>
                <a:spcPts val="280"/>
              </a:spcBef>
              <a:spcAft>
                <a:spcPts val="0"/>
              </a:spcAft>
              <a:buClr>
                <a:srgbClr val="10253F"/>
              </a:buClr>
              <a:buSzPts val="1400"/>
              <a:buFont typeface="Noto Sans Symbols"/>
              <a:buNone/>
            </a:pPr>
            <a:r>
              <a:rPr b="0" i="0" lang="en-US" sz="1400" u="none" cap="none" strike="noStrike">
                <a:solidFill>
                  <a:schemeClr val="dk1"/>
                </a:solidFill>
                <a:latin typeface="Courier New"/>
                <a:ea typeface="Courier New"/>
                <a:cs typeface="Courier New"/>
                <a:sym typeface="Courier New"/>
              </a:rPr>
              <a:t> </a:t>
            </a:r>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342900" lvl="2" marL="8001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342900" lvl="1" marL="342900" marR="0" rtl="0" algn="l">
              <a:lnSpc>
                <a:spcPct val="70000"/>
              </a:lnSpc>
              <a:spcBef>
                <a:spcPts val="280"/>
              </a:spcBef>
              <a:spcAft>
                <a:spcPts val="0"/>
              </a:spcAft>
              <a:buClr>
                <a:srgbClr val="10253F"/>
              </a:buClr>
              <a:buSzPts val="1400"/>
              <a:buFont typeface="Noto Sans Symbols"/>
              <a:buNone/>
            </a:pPr>
            <a:r>
              <a:rPr b="0" i="0" lang="en-US" sz="1400" u="none" cap="none" strike="noStrike">
                <a:solidFill>
                  <a:schemeClr val="dk1"/>
                </a:solidFill>
                <a:latin typeface="Courier New"/>
                <a:ea typeface="Courier New"/>
                <a:cs typeface="Courier New"/>
                <a:sym typeface="Courier New"/>
              </a:rPr>
              <a:t>    </a:t>
            </a:r>
            <a:endParaRPr b="0" i="0" sz="1400" u="none" cap="none" strike="noStrike">
              <a:solidFill>
                <a:schemeClr val="dk1"/>
              </a:solidFill>
              <a:latin typeface="Courier New"/>
              <a:ea typeface="Courier New"/>
              <a:cs typeface="Courier New"/>
              <a:sym typeface="Courier New"/>
            </a:endParaRPr>
          </a:p>
          <a:p>
            <a:pPr indent="-241300" lvl="1" marL="342900" marR="0" rtl="0" algn="l">
              <a:lnSpc>
                <a:spcPct val="70000"/>
              </a:lnSpc>
              <a:spcBef>
                <a:spcPts val="320"/>
              </a:spcBef>
              <a:spcAft>
                <a:spcPts val="0"/>
              </a:spcAft>
              <a:buClr>
                <a:srgbClr val="10253F"/>
              </a:buClr>
              <a:buSzPts val="1600"/>
              <a:buFont typeface="Noto Sans Symbols"/>
              <a:buNone/>
            </a:pPr>
            <a:r>
              <a:t/>
            </a:r>
            <a:endParaRPr b="0" i="0" sz="16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3429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0" lvl="0" marL="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chemeClr val="dk1"/>
              </a:solidFill>
              <a:latin typeface="Courier New"/>
              <a:ea typeface="Courier New"/>
              <a:cs typeface="Courier New"/>
              <a:sym typeface="Courier New"/>
            </a:endParaRPr>
          </a:p>
          <a:p>
            <a:pPr indent="-342900" lvl="1" marL="342900" marR="0" rtl="0" algn="l">
              <a:lnSpc>
                <a:spcPct val="100000"/>
              </a:lnSpc>
              <a:spcBef>
                <a:spcPts val="280"/>
              </a:spcBef>
              <a:spcAft>
                <a:spcPts val="0"/>
              </a:spcAft>
              <a:buClr>
                <a:srgbClr val="10253F"/>
              </a:buClr>
              <a:buSzPts val="1400"/>
              <a:buFont typeface="Arial"/>
              <a:buNone/>
            </a:pPr>
            <a:r>
              <a:rPr b="0" i="0" lang="en-US" sz="1400" u="none" cap="none" strike="noStrike">
                <a:solidFill>
                  <a:schemeClr val="dk1"/>
                </a:solidFill>
                <a:latin typeface="Courier New"/>
                <a:ea typeface="Courier New"/>
                <a:cs typeface="Courier New"/>
                <a:sym typeface="Courier New"/>
              </a:rPr>
              <a:t>              </a:t>
            </a:r>
            <a:endParaRPr b="0" i="0" sz="1600" u="none" cap="none" strike="noStrike">
              <a:solidFill>
                <a:schemeClr val="dk1"/>
              </a:solidFill>
              <a:latin typeface="Calibri"/>
              <a:ea typeface="Calibri"/>
              <a:cs typeface="Calibri"/>
              <a:sym typeface="Calibri"/>
            </a:endParaRPr>
          </a:p>
          <a:p>
            <a:pPr indent="-342900" lvl="1" marL="342900" marR="0" rtl="0" algn="l">
              <a:lnSpc>
                <a:spcPct val="100000"/>
              </a:lnSpc>
              <a:spcBef>
                <a:spcPts val="320"/>
              </a:spcBef>
              <a:spcAft>
                <a:spcPts val="0"/>
              </a:spcAft>
              <a:buClr>
                <a:srgbClr val="10253F"/>
              </a:buClr>
              <a:buSzPts val="1600"/>
              <a:buFont typeface="Arial"/>
              <a:buNone/>
            </a:pPr>
            <a:r>
              <a:t/>
            </a:r>
            <a:endParaRPr b="0" i="0" sz="1600" u="none" cap="none" strike="noStrike">
              <a:solidFill>
                <a:schemeClr val="dk1"/>
              </a:solidFill>
              <a:latin typeface="Calibri"/>
              <a:ea typeface="Calibri"/>
              <a:cs typeface="Calibri"/>
              <a:sym typeface="Calibri"/>
            </a:endParaRPr>
          </a:p>
          <a:p>
            <a:pPr indent="-342900" lvl="1" marL="342900" marR="0" rtl="0" algn="l">
              <a:lnSpc>
                <a:spcPct val="100000"/>
              </a:lnSpc>
              <a:spcBef>
                <a:spcPts val="320"/>
              </a:spcBef>
              <a:spcAft>
                <a:spcPts val="0"/>
              </a:spcAft>
              <a:buClr>
                <a:srgbClr val="10253F"/>
              </a:buClr>
              <a:buSzPts val="1600"/>
              <a:buFont typeface="Arial"/>
              <a:buNone/>
            </a:pPr>
            <a:r>
              <a:t/>
            </a:r>
            <a:endParaRPr b="0" i="0" sz="1600" u="none" cap="none" strike="noStrike">
              <a:solidFill>
                <a:schemeClr val="dk1"/>
              </a:solidFill>
              <a:latin typeface="Calibri"/>
              <a:ea typeface="Calibri"/>
              <a:cs typeface="Calibri"/>
              <a:sym typeface="Calibri"/>
            </a:endParaRPr>
          </a:p>
          <a:p>
            <a:pPr indent="-342900" lvl="1" marL="342900" marR="0" rtl="0" algn="l">
              <a:lnSpc>
                <a:spcPct val="100000"/>
              </a:lnSpc>
              <a:spcBef>
                <a:spcPts val="320"/>
              </a:spcBef>
              <a:spcAft>
                <a:spcPts val="0"/>
              </a:spcAft>
              <a:buClr>
                <a:srgbClr val="10253F"/>
              </a:buClr>
              <a:buSzPts val="1600"/>
              <a:buFont typeface="Arial"/>
              <a:buNone/>
            </a:pPr>
            <a:r>
              <a:t/>
            </a:r>
            <a:endParaRPr b="0" i="0" sz="1600" u="none" cap="none" strike="noStrike">
              <a:solidFill>
                <a:schemeClr val="dk1"/>
              </a:solidFill>
              <a:latin typeface="Calibri"/>
              <a:ea typeface="Calibri"/>
              <a:cs typeface="Calibri"/>
              <a:sym typeface="Calibri"/>
            </a:endParaRPr>
          </a:p>
          <a:p>
            <a:pPr indent="-342900" lvl="1" marL="342900" marR="0" rtl="0" algn="l">
              <a:lnSpc>
                <a:spcPct val="100000"/>
              </a:lnSpc>
              <a:spcBef>
                <a:spcPts val="320"/>
              </a:spcBef>
              <a:spcAft>
                <a:spcPts val="0"/>
              </a:spcAft>
              <a:buClr>
                <a:srgbClr val="10253F"/>
              </a:buClr>
              <a:buSzPts val="1600"/>
              <a:buFont typeface="Arial"/>
              <a:buNone/>
            </a:pPr>
            <a:r>
              <a:t/>
            </a:r>
            <a:endParaRPr b="0" i="0" sz="1600" u="none" cap="none" strike="noStrike">
              <a:solidFill>
                <a:schemeClr val="dk1"/>
              </a:solidFill>
              <a:latin typeface="Calibri"/>
              <a:ea typeface="Calibri"/>
              <a:cs typeface="Calibri"/>
              <a:sym typeface="Calibri"/>
            </a:endParaRPr>
          </a:p>
          <a:p>
            <a:pPr indent="-342900" lvl="1" marL="342900" marR="0" rtl="0" algn="l">
              <a:lnSpc>
                <a:spcPct val="100000"/>
              </a:lnSpc>
              <a:spcBef>
                <a:spcPts val="320"/>
              </a:spcBef>
              <a:spcAft>
                <a:spcPts val="0"/>
              </a:spcAft>
              <a:buClr>
                <a:srgbClr val="10253F"/>
              </a:buClr>
              <a:buSzPts val="1600"/>
              <a:buFont typeface="Arial"/>
              <a:buNone/>
            </a:pPr>
            <a:r>
              <a:t/>
            </a:r>
            <a:endParaRPr b="0" i="0" sz="1600" u="none" cap="none" strike="noStrike">
              <a:solidFill>
                <a:schemeClr val="dk1"/>
              </a:solidFill>
              <a:latin typeface="Calibri"/>
              <a:ea typeface="Calibri"/>
              <a:cs typeface="Calibri"/>
              <a:sym typeface="Calibri"/>
            </a:endParaRPr>
          </a:p>
          <a:p>
            <a:pPr indent="-342900" lvl="1" marL="342900" marR="0" rtl="0" algn="l">
              <a:lnSpc>
                <a:spcPct val="100000"/>
              </a:lnSpc>
              <a:spcBef>
                <a:spcPts val="320"/>
              </a:spcBef>
              <a:spcAft>
                <a:spcPts val="0"/>
              </a:spcAft>
              <a:buClr>
                <a:srgbClr val="10253F"/>
              </a:buClr>
              <a:buSzPts val="1600"/>
              <a:buFont typeface="Arial"/>
              <a:buNone/>
            </a:pPr>
            <a:r>
              <a:t/>
            </a:r>
            <a:endParaRPr b="0" i="0" sz="1600" u="none" cap="none" strike="noStrike">
              <a:solidFill>
                <a:schemeClr val="dk1"/>
              </a:solidFill>
              <a:latin typeface="Calibri"/>
              <a:ea typeface="Calibri"/>
              <a:cs typeface="Calibri"/>
              <a:sym typeface="Calibri"/>
            </a:endParaRPr>
          </a:p>
          <a:p>
            <a:pPr indent="-342900" lvl="1" marL="342900" marR="0" rtl="0" algn="l">
              <a:lnSpc>
                <a:spcPct val="100000"/>
              </a:lnSpc>
              <a:spcBef>
                <a:spcPts val="320"/>
              </a:spcBef>
              <a:spcAft>
                <a:spcPts val="0"/>
              </a:spcAft>
              <a:buClr>
                <a:srgbClr val="10253F"/>
              </a:buClr>
              <a:buSzPts val="1600"/>
              <a:buFont typeface="Arial"/>
              <a:buNone/>
            </a:pPr>
            <a:r>
              <a:t/>
            </a:r>
            <a:endParaRPr b="0" i="0" sz="1600" u="none" cap="none" strike="noStrike">
              <a:solidFill>
                <a:schemeClr val="dk1"/>
              </a:solidFill>
              <a:latin typeface="Calibri"/>
              <a:ea typeface="Calibri"/>
              <a:cs typeface="Calibri"/>
              <a:sym typeface="Calibri"/>
            </a:endParaRPr>
          </a:p>
          <a:p>
            <a:pPr indent="-342900" lvl="1" marL="342900" marR="0" rtl="0" algn="l">
              <a:lnSpc>
                <a:spcPct val="100000"/>
              </a:lnSpc>
              <a:spcBef>
                <a:spcPts val="320"/>
              </a:spcBef>
              <a:spcAft>
                <a:spcPts val="0"/>
              </a:spcAft>
              <a:buClr>
                <a:srgbClr val="10253F"/>
              </a:buClr>
              <a:buSzPts val="1600"/>
              <a:buFont typeface="Arial"/>
              <a:buNone/>
            </a:pPr>
            <a:r>
              <a:t/>
            </a:r>
            <a:endParaRPr b="0" i="0" sz="1600" u="none" cap="none" strike="noStrike">
              <a:solidFill>
                <a:schemeClr val="dk1"/>
              </a:solidFill>
              <a:latin typeface="Calibri"/>
              <a:ea typeface="Calibri"/>
              <a:cs typeface="Calibri"/>
              <a:sym typeface="Calibri"/>
            </a:endParaRPr>
          </a:p>
          <a:p>
            <a:pPr indent="-342900" lvl="2" marL="800100" marR="0" rtl="0" algn="l">
              <a:lnSpc>
                <a:spcPct val="100000"/>
              </a:lnSpc>
              <a:spcBef>
                <a:spcPts val="240"/>
              </a:spcBef>
              <a:spcAft>
                <a:spcPts val="0"/>
              </a:spcAft>
              <a:buClr>
                <a:srgbClr val="10253F"/>
              </a:buClr>
              <a:buSzPts val="1200"/>
              <a:buFont typeface="Arial"/>
              <a:buNone/>
            </a:pPr>
            <a:r>
              <a:rPr b="0" i="0" lang="en-US" sz="1200" u="none" cap="none" strike="noStrike">
                <a:solidFill>
                  <a:schemeClr val="dk1"/>
                </a:solidFill>
                <a:latin typeface="Calibri"/>
                <a:ea typeface="Calibri"/>
                <a:cs typeface="Calibri"/>
                <a:sym typeface="Calibri"/>
              </a:rPr>
              <a:t>   </a:t>
            </a:r>
            <a:endParaRPr b="0" i="0" sz="18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400"/>
              </a:spcBef>
              <a:spcAft>
                <a:spcPts val="0"/>
              </a:spcAft>
              <a:buClr>
                <a:srgbClr val="10253F"/>
              </a:buClr>
              <a:buSzPts val="2000"/>
              <a:buFont typeface="Noto Sans Symbols"/>
              <a:buNone/>
            </a:pPr>
            <a:r>
              <a:t/>
            </a:r>
            <a:endParaRPr b="0" i="0" sz="20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640"/>
              </a:spcBef>
              <a:spcAft>
                <a:spcPts val="0"/>
              </a:spcAft>
              <a:buClr>
                <a:srgbClr val="10253F"/>
              </a:buClr>
              <a:buSzPts val="3200"/>
              <a:buFont typeface="Noto Sans Symbols"/>
              <a:buNone/>
            </a:pPr>
            <a:r>
              <a:t/>
            </a:r>
            <a:endParaRPr b="0" i="0" sz="3200" u="none" cap="none" strike="noStrike">
              <a:solidFill>
                <a:schemeClr val="dk1"/>
              </a:solidFill>
              <a:latin typeface="Courier New"/>
              <a:ea typeface="Courier New"/>
              <a:cs typeface="Courier New"/>
              <a:sym typeface="Courier New"/>
            </a:endParaRPr>
          </a:p>
        </p:txBody>
      </p:sp>
      <p:sp>
        <p:nvSpPr>
          <p:cNvPr id="517" name="Google Shape;517;p38"/>
          <p:cNvSpPr txBox="1"/>
          <p:nvPr/>
        </p:nvSpPr>
        <p:spPr>
          <a:xfrm>
            <a:off x="1981200" y="3505201"/>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Output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39"/>
          <p:cNvSpPr txBox="1"/>
          <p:nvPr>
            <p:ph type="title"/>
          </p:nvPr>
        </p:nvSpPr>
        <p:spPr>
          <a:xfrm>
            <a:off x="30481" y="20321"/>
            <a:ext cx="12115798" cy="68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n-US"/>
              <a:t>Array Class</a:t>
            </a:r>
            <a:endParaRPr/>
          </a:p>
        </p:txBody>
      </p:sp>
      <p:sp>
        <p:nvSpPr>
          <p:cNvPr id="524" name="Google Shape;524;p39"/>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525" name="Google Shape;525;p39"/>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526" name="Google Shape;526;p39"/>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Noto Sans Symbols"/>
              <a:buNone/>
            </a:pPr>
            <a:r>
              <a:rPr b="0" i="0" lang="en-US" sz="1200" u="none" cap="none" strike="noStrike">
                <a:solidFill>
                  <a:schemeClr val="lt1"/>
                </a:solidFill>
                <a:latin typeface="Calibri"/>
                <a:ea typeface="Calibri"/>
                <a:cs typeface="Calibri"/>
                <a:sym typeface="Calibri"/>
              </a:rPr>
              <a:t>Building Applications Using C# / Session 5</a:t>
            </a:r>
            <a:endParaRPr b="0" i="0" sz="1200" u="none" cap="none" strike="noStrike">
              <a:solidFill>
                <a:schemeClr val="lt1"/>
              </a:solidFill>
              <a:latin typeface="Calibri"/>
              <a:ea typeface="Calibri"/>
              <a:cs typeface="Calibri"/>
              <a:sym typeface="Calibri"/>
            </a:endParaRPr>
          </a:p>
        </p:txBody>
      </p:sp>
      <p:sp>
        <p:nvSpPr>
          <p:cNvPr id="527" name="Google Shape;527;p39"/>
          <p:cNvSpPr txBox="1"/>
          <p:nvPr/>
        </p:nvSpPr>
        <p:spPr>
          <a:xfrm>
            <a:off x="1752601" y="947738"/>
            <a:ext cx="8913813" cy="4525962"/>
          </a:xfrm>
          <a:prstGeom prst="rect">
            <a:avLst/>
          </a:prstGeom>
          <a:noFill/>
          <a:ln>
            <a:noFill/>
          </a:ln>
        </p:spPr>
        <p:txBody>
          <a:bodyPr anchorCtr="0" anchor="t" bIns="45700" lIns="91425" spcFirstLastPara="1" rIns="91425" wrap="square" tIns="45700">
            <a:noAutofit/>
          </a:bodyPr>
          <a:lstStyle/>
          <a:p>
            <a:pPr indent="-342900" lvl="1" marL="342900" marR="0" rtl="0" algn="l">
              <a:lnSpc>
                <a:spcPct val="70000"/>
              </a:lnSpc>
              <a:spcBef>
                <a:spcPts val="0"/>
              </a:spcBef>
              <a:spcAft>
                <a:spcPts val="0"/>
              </a:spcAft>
              <a:buClr>
                <a:srgbClr val="004E4C"/>
              </a:buClr>
              <a:buSzPts val="1200"/>
              <a:buFont typeface="Noto Sans Symbols"/>
              <a:buChar char="◆"/>
            </a:pPr>
            <a:r>
              <a:rPr b="0" i="0" lang="en-US" sz="2400" u="none" cap="none" strike="noStrike">
                <a:solidFill>
                  <a:srgbClr val="000000"/>
                </a:solidFill>
                <a:latin typeface="Calibri"/>
                <a:ea typeface="Calibri"/>
                <a:cs typeface="Calibri"/>
                <a:sym typeface="Calibri"/>
              </a:rPr>
              <a:t>The </a:t>
            </a:r>
            <a:r>
              <a:rPr b="0" i="0" lang="en-US" sz="2400" u="none" cap="none" strike="noStrike">
                <a:solidFill>
                  <a:srgbClr val="000000"/>
                </a:solidFill>
                <a:latin typeface="Courier New"/>
                <a:ea typeface="Courier New"/>
                <a:cs typeface="Courier New"/>
                <a:sym typeface="Courier New"/>
              </a:rPr>
              <a:t>Array</a:t>
            </a:r>
            <a:r>
              <a:rPr b="0" i="0" lang="en-US" sz="2400" u="none" cap="none" strike="noStrike">
                <a:solidFill>
                  <a:srgbClr val="000000"/>
                </a:solidFill>
                <a:latin typeface="Calibri"/>
                <a:ea typeface="Calibri"/>
                <a:cs typeface="Calibri"/>
                <a:sym typeface="Calibri"/>
              </a:rPr>
              <a:t> class: </a:t>
            </a:r>
            <a:endParaRPr/>
          </a:p>
          <a:p>
            <a:pPr indent="-285750" lvl="1" marL="742950" marR="0" rtl="0" algn="l">
              <a:lnSpc>
                <a:spcPct val="70000"/>
              </a:lnSpc>
              <a:spcBef>
                <a:spcPts val="400"/>
              </a:spcBef>
              <a:spcAft>
                <a:spcPts val="0"/>
              </a:spcAft>
              <a:buClr>
                <a:srgbClr val="006666"/>
              </a:buClr>
              <a:buSzPts val="1000"/>
              <a:buFont typeface="Noto Sans Symbols"/>
              <a:buChar char="🞛"/>
            </a:pPr>
            <a:r>
              <a:rPr b="0" i="0" lang="en-US" sz="2000" u="none" cap="none" strike="noStrike">
                <a:solidFill>
                  <a:srgbClr val="000000"/>
                </a:solidFill>
                <a:latin typeface="Calibri"/>
                <a:ea typeface="Calibri"/>
                <a:cs typeface="Calibri"/>
                <a:sym typeface="Calibri"/>
              </a:rPr>
              <a:t>Is a built-in class in the </a:t>
            </a:r>
            <a:r>
              <a:rPr b="0" i="0" lang="en-US" sz="2000" u="none" cap="none" strike="noStrike">
                <a:solidFill>
                  <a:srgbClr val="000000"/>
                </a:solidFill>
                <a:latin typeface="Arial"/>
                <a:ea typeface="Arial"/>
                <a:cs typeface="Arial"/>
                <a:sym typeface="Arial"/>
              </a:rPr>
              <a:t>System</a:t>
            </a:r>
            <a:r>
              <a:rPr b="0" i="0" lang="en-US" sz="2000" u="none" cap="none" strike="noStrike">
                <a:solidFill>
                  <a:srgbClr val="000000"/>
                </a:solidFill>
                <a:latin typeface="Calibri"/>
                <a:ea typeface="Calibri"/>
                <a:cs typeface="Calibri"/>
                <a:sym typeface="Calibri"/>
              </a:rPr>
              <a:t> namespace and is the base class for all arrays in C#.</a:t>
            </a:r>
            <a:endParaRPr b="0" i="0" sz="2000" u="none" cap="none" strike="noStrike">
              <a:solidFill>
                <a:srgbClr val="000000"/>
              </a:solidFill>
              <a:latin typeface="Calibri"/>
              <a:ea typeface="Calibri"/>
              <a:cs typeface="Calibri"/>
              <a:sym typeface="Calibri"/>
            </a:endParaRPr>
          </a:p>
          <a:p>
            <a:pPr indent="-285750" lvl="1" marL="742950" marR="0" rtl="0" algn="l">
              <a:lnSpc>
                <a:spcPct val="70000"/>
              </a:lnSpc>
              <a:spcBef>
                <a:spcPts val="400"/>
              </a:spcBef>
              <a:spcAft>
                <a:spcPts val="0"/>
              </a:spcAft>
              <a:buClr>
                <a:srgbClr val="006666"/>
              </a:buClr>
              <a:buSzPts val="1000"/>
              <a:buFont typeface="Noto Sans Symbols"/>
              <a:buChar char="🞛"/>
            </a:pPr>
            <a:r>
              <a:rPr b="0" i="0" lang="en-US" sz="2000" u="none" cap="none" strike="noStrike">
                <a:solidFill>
                  <a:srgbClr val="000000"/>
                </a:solidFill>
                <a:latin typeface="Calibri"/>
                <a:ea typeface="Calibri"/>
                <a:cs typeface="Calibri"/>
                <a:sym typeface="Calibri"/>
              </a:rPr>
              <a:t>Provides methods for various tasks such as creating, searching, copying, and sorting arrays.</a:t>
            </a:r>
            <a:endParaRPr b="0" i="0" sz="2000" u="none" cap="none" strike="noStrike">
              <a:solidFill>
                <a:srgbClr val="000000"/>
              </a:solidFill>
              <a:latin typeface="Calibri"/>
              <a:ea typeface="Calibri"/>
              <a:cs typeface="Calibri"/>
              <a:sym typeface="Calibri"/>
            </a:endParaRPr>
          </a:p>
          <a:p>
            <a:pPr indent="-222250" lvl="1" marL="742950" marR="0" rtl="0" algn="l">
              <a:lnSpc>
                <a:spcPct val="70000"/>
              </a:lnSpc>
              <a:spcBef>
                <a:spcPts val="400"/>
              </a:spcBef>
              <a:spcAft>
                <a:spcPts val="0"/>
              </a:spcAft>
              <a:buClr>
                <a:srgbClr val="006666"/>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22250" lvl="1" marL="742950" marR="0" rtl="0" algn="l">
              <a:lnSpc>
                <a:spcPct val="70000"/>
              </a:lnSpc>
              <a:spcBef>
                <a:spcPts val="400"/>
              </a:spcBef>
              <a:spcAft>
                <a:spcPts val="0"/>
              </a:spcAft>
              <a:buClr>
                <a:srgbClr val="006666"/>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85750" lvl="1" marL="742950" marR="0" rtl="0" algn="l">
              <a:lnSpc>
                <a:spcPct val="70000"/>
              </a:lnSpc>
              <a:spcBef>
                <a:spcPts val="400"/>
              </a:spcBef>
              <a:spcAft>
                <a:spcPts val="0"/>
              </a:spcAft>
              <a:buClr>
                <a:srgbClr val="006666"/>
              </a:buClr>
              <a:buSzPts val="1000"/>
              <a:buFont typeface="Arial"/>
              <a:buNone/>
            </a:pPr>
            <a:r>
              <a:t/>
            </a:r>
            <a:endParaRPr b="0" i="0" sz="2000" u="none" cap="none" strike="noStrike">
              <a:solidFill>
                <a:srgbClr val="000000"/>
              </a:solidFill>
              <a:latin typeface="Calibri"/>
              <a:ea typeface="Calibri"/>
              <a:cs typeface="Calibri"/>
              <a:sym typeface="Calibri"/>
            </a:endParaRPr>
          </a:p>
          <a:p>
            <a:pPr indent="-285750" lvl="1" marL="742950" marR="0" rtl="0" algn="l">
              <a:lnSpc>
                <a:spcPct val="70000"/>
              </a:lnSpc>
              <a:spcBef>
                <a:spcPts val="400"/>
              </a:spcBef>
              <a:spcAft>
                <a:spcPts val="0"/>
              </a:spcAft>
              <a:buClr>
                <a:srgbClr val="006666"/>
              </a:buClr>
              <a:buSzPts val="1000"/>
              <a:buFont typeface="Noto Sans Symbols"/>
              <a:buChar char="🞛"/>
            </a:pPr>
            <a:r>
              <a:rPr b="0" i="0" lang="en-US" sz="2000" u="none" cap="none" strike="noStrike">
                <a:solidFill>
                  <a:srgbClr val="000000"/>
                </a:solidFill>
                <a:latin typeface="Calibri"/>
                <a:ea typeface="Calibri"/>
                <a:cs typeface="Calibri"/>
                <a:sym typeface="Calibri"/>
              </a:rPr>
              <a:t>Consider a code that stores the marks of a particular subject for 100 students. </a:t>
            </a:r>
            <a:endParaRPr/>
          </a:p>
          <a:p>
            <a:pPr indent="-285750" lvl="1" marL="742950" marR="0" rtl="0" algn="l">
              <a:lnSpc>
                <a:spcPct val="70000"/>
              </a:lnSpc>
              <a:spcBef>
                <a:spcPts val="400"/>
              </a:spcBef>
              <a:spcAft>
                <a:spcPts val="0"/>
              </a:spcAft>
              <a:buClr>
                <a:srgbClr val="006666"/>
              </a:buClr>
              <a:buSzPts val="1000"/>
              <a:buFont typeface="Noto Sans Symbols"/>
              <a:buChar char="🞛"/>
            </a:pPr>
            <a:r>
              <a:rPr b="0" i="0" lang="en-US" sz="2000" u="none" cap="none" strike="noStrike">
                <a:solidFill>
                  <a:srgbClr val="000000"/>
                </a:solidFill>
                <a:latin typeface="Calibri"/>
                <a:ea typeface="Calibri"/>
                <a:cs typeface="Calibri"/>
                <a:sym typeface="Calibri"/>
              </a:rPr>
              <a:t>The programmer wants to sort the marks, and to do this, he/she has to manually write the code to perform sorting. </a:t>
            </a:r>
            <a:endParaRPr/>
          </a:p>
          <a:p>
            <a:pPr indent="-285750" lvl="1" marL="742950" marR="0" rtl="0" algn="l">
              <a:lnSpc>
                <a:spcPct val="70000"/>
              </a:lnSpc>
              <a:spcBef>
                <a:spcPts val="400"/>
              </a:spcBef>
              <a:spcAft>
                <a:spcPts val="0"/>
              </a:spcAft>
              <a:buClr>
                <a:srgbClr val="006666"/>
              </a:buClr>
              <a:buSzPts val="1000"/>
              <a:buFont typeface="Noto Sans Symbols"/>
              <a:buChar char="🞛"/>
            </a:pPr>
            <a:r>
              <a:rPr b="0" i="0" lang="en-US" sz="2000" u="none" cap="none" strike="noStrike">
                <a:solidFill>
                  <a:srgbClr val="000000"/>
                </a:solidFill>
                <a:latin typeface="Calibri"/>
                <a:ea typeface="Calibri"/>
                <a:cs typeface="Calibri"/>
                <a:sym typeface="Calibri"/>
              </a:rPr>
              <a:t>This can be tedious and result in increased lines of code. </a:t>
            </a:r>
            <a:endParaRPr/>
          </a:p>
          <a:p>
            <a:pPr indent="-285750" lvl="1" marL="742950" marR="0" rtl="0" algn="l">
              <a:lnSpc>
                <a:spcPct val="70000"/>
              </a:lnSpc>
              <a:spcBef>
                <a:spcPts val="400"/>
              </a:spcBef>
              <a:spcAft>
                <a:spcPts val="0"/>
              </a:spcAft>
              <a:buClr>
                <a:srgbClr val="006666"/>
              </a:buClr>
              <a:buSzPts val="1000"/>
              <a:buFont typeface="Noto Sans Symbols"/>
              <a:buChar char="🞛"/>
            </a:pPr>
            <a:r>
              <a:rPr b="0" i="0" lang="en-US" sz="2000" u="none" cap="none" strike="noStrike">
                <a:solidFill>
                  <a:srgbClr val="000000"/>
                </a:solidFill>
                <a:latin typeface="Calibri"/>
                <a:ea typeface="Calibri"/>
                <a:cs typeface="Calibri"/>
                <a:sym typeface="Calibri"/>
              </a:rPr>
              <a:t>However, if the array is declared as an object of the </a:t>
            </a:r>
            <a:r>
              <a:rPr b="0" i="0" lang="en-US" sz="2000" u="none" cap="none" strike="noStrike">
                <a:solidFill>
                  <a:srgbClr val="000000"/>
                </a:solidFill>
                <a:latin typeface="Courier New"/>
                <a:ea typeface="Courier New"/>
                <a:cs typeface="Courier New"/>
                <a:sym typeface="Courier New"/>
              </a:rPr>
              <a:t>Array</a:t>
            </a:r>
            <a:r>
              <a:rPr b="0" i="0" lang="en-US" sz="2000" u="none" cap="none" strike="noStrike">
                <a:solidFill>
                  <a:srgbClr val="000000"/>
                </a:solidFill>
                <a:latin typeface="Calibri"/>
                <a:ea typeface="Calibri"/>
                <a:cs typeface="Calibri"/>
                <a:sym typeface="Calibri"/>
              </a:rPr>
              <a:t> class, the built-in methods of the </a:t>
            </a:r>
            <a:r>
              <a:rPr b="0" i="0" lang="en-US" sz="2000" u="none" cap="none" strike="noStrike">
                <a:solidFill>
                  <a:srgbClr val="000000"/>
                </a:solidFill>
                <a:latin typeface="Courier New"/>
                <a:ea typeface="Courier New"/>
                <a:cs typeface="Courier New"/>
                <a:sym typeface="Courier New"/>
              </a:rPr>
              <a:t>Array</a:t>
            </a:r>
            <a:r>
              <a:rPr b="0" i="0" lang="en-US" sz="2000" u="none" cap="none" strike="noStrike">
                <a:solidFill>
                  <a:srgbClr val="000000"/>
                </a:solidFill>
                <a:latin typeface="Calibri"/>
                <a:ea typeface="Calibri"/>
                <a:cs typeface="Calibri"/>
                <a:sym typeface="Calibri"/>
              </a:rPr>
              <a:t> class can be used to sort the array.</a:t>
            </a:r>
            <a:endParaRPr/>
          </a:p>
          <a:p>
            <a:pPr indent="-209550" lvl="1" marL="742950" marR="0" rtl="0" algn="l">
              <a:lnSpc>
                <a:spcPct val="70000"/>
              </a:lnSpc>
              <a:spcBef>
                <a:spcPts val="480"/>
              </a:spcBef>
              <a:spcAft>
                <a:spcPts val="0"/>
              </a:spcAft>
              <a:buClr>
                <a:srgbClr val="006666"/>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0" lvl="0" marL="0" marR="0" rtl="0" algn="l">
              <a:lnSpc>
                <a:spcPct val="70000"/>
              </a:lnSpc>
              <a:spcBef>
                <a:spcPts val="80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0" lvl="0" marL="0" marR="0" rtl="0" algn="l">
              <a:lnSpc>
                <a:spcPct val="70000"/>
              </a:lnSpc>
              <a:spcBef>
                <a:spcPts val="7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Calibri"/>
              <a:ea typeface="Calibri"/>
              <a:cs typeface="Calibri"/>
              <a:sym typeface="Calibri"/>
            </a:endParaRPr>
          </a:p>
          <a:p>
            <a:pPr indent="-241300" lvl="1" marL="342900" marR="0" rtl="0" algn="l">
              <a:lnSpc>
                <a:spcPct val="70000"/>
              </a:lnSpc>
              <a:spcBef>
                <a:spcPts val="320"/>
              </a:spcBef>
              <a:spcAft>
                <a:spcPts val="0"/>
              </a:spcAft>
              <a:buClr>
                <a:srgbClr val="10253F"/>
              </a:buClr>
              <a:buSzPts val="1600"/>
              <a:buFont typeface="Noto Sans Symbols"/>
              <a:buNone/>
            </a:pPr>
            <a:r>
              <a:t/>
            </a:r>
            <a:endParaRPr b="0" i="0" sz="16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0" lvl="0" marL="0" marR="0" rtl="0" algn="l">
              <a:lnSpc>
                <a:spcPct val="70000"/>
              </a:lnSpc>
              <a:spcBef>
                <a:spcPts val="700"/>
              </a:spcBef>
              <a:spcAft>
                <a:spcPts val="0"/>
              </a:spcAft>
              <a:buClr>
                <a:srgbClr val="000000"/>
              </a:buClr>
              <a:buSzPts val="1400"/>
              <a:buFont typeface="Arial"/>
              <a:buNone/>
            </a:pPr>
            <a:br>
              <a:rPr b="0" i="0" lang="en-U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342900" marR="0" rtl="0" algn="l">
              <a:lnSpc>
                <a:spcPct val="7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2" marL="800100" marR="0" rtl="0" algn="l">
              <a:lnSpc>
                <a:spcPct val="70000"/>
              </a:lnSpc>
              <a:spcBef>
                <a:spcPts val="280"/>
              </a:spcBef>
              <a:spcAft>
                <a:spcPts val="0"/>
              </a:spcAft>
              <a:buClr>
                <a:srgbClr val="10253F"/>
              </a:buClr>
              <a:buSzPts val="1400"/>
              <a:buFont typeface="Arial"/>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342900" marR="0" rtl="0" algn="l">
              <a:lnSpc>
                <a:spcPct val="7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241300" lvl="1" marL="342900" marR="0" rtl="0" algn="l">
              <a:lnSpc>
                <a:spcPct val="70000"/>
              </a:lnSpc>
              <a:spcBef>
                <a:spcPts val="320"/>
              </a:spcBef>
              <a:spcAft>
                <a:spcPts val="0"/>
              </a:spcAft>
              <a:buClr>
                <a:srgbClr val="10253F"/>
              </a:buClr>
              <a:buSzPts val="1600"/>
              <a:buFont typeface="Noto Sans Symbols"/>
              <a:buNone/>
            </a:pPr>
            <a:r>
              <a:t/>
            </a:r>
            <a:endParaRPr b="0" i="0" sz="16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800100" marR="0" rtl="0" algn="l">
              <a:lnSpc>
                <a:spcPct val="70000"/>
              </a:lnSpc>
              <a:spcBef>
                <a:spcPts val="280"/>
              </a:spcBef>
              <a:spcAft>
                <a:spcPts val="0"/>
              </a:spcAft>
              <a:buClr>
                <a:srgbClr val="10253F"/>
              </a:buClr>
              <a:buSzPts val="1400"/>
              <a:buFont typeface="Arial"/>
              <a:buNone/>
            </a:pPr>
            <a:r>
              <a:t/>
            </a:r>
            <a:endParaRPr b="0" i="0" sz="1400" u="none" cap="none" strike="noStrike">
              <a:solidFill>
                <a:srgbClr val="000000"/>
              </a:solidFill>
              <a:latin typeface="Arial"/>
              <a:ea typeface="Arial"/>
              <a:cs typeface="Arial"/>
              <a:sym typeface="Arial"/>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28600" lvl="2" marL="1143000" marR="0" rtl="0" algn="l">
              <a:lnSpc>
                <a:spcPct val="100000"/>
              </a:lnSpc>
              <a:spcBef>
                <a:spcPts val="240"/>
              </a:spcBef>
              <a:spcAft>
                <a:spcPts val="0"/>
              </a:spcAft>
              <a:buClr>
                <a:srgbClr val="10253F"/>
              </a:buClr>
              <a:buSzPts val="1200"/>
              <a:buFont typeface="Calibri"/>
              <a:buNone/>
            </a:pPr>
            <a:r>
              <a:rPr b="0" i="0" lang="en-US" sz="1200" u="none" cap="none" strike="noStrike">
                <a:solidFill>
                  <a:srgbClr val="000000"/>
                </a:solidFill>
                <a:latin typeface="Calibri"/>
                <a:ea typeface="Calibri"/>
                <a:cs typeface="Calibri"/>
                <a:sym typeface="Calibri"/>
              </a:rPr>
              <a:t>   </a:t>
            </a:r>
            <a:endParaRPr b="0" i="0" sz="1800" u="none" cap="none" strike="noStrike">
              <a:solidFill>
                <a:srgbClr val="000000"/>
              </a:solidFill>
              <a:latin typeface="Arial"/>
              <a:ea typeface="Arial"/>
              <a:cs typeface="Arial"/>
              <a:sym typeface="Arial"/>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215900" lvl="0" marL="400050" marR="0" rtl="0" algn="l">
              <a:lnSpc>
                <a:spcPct val="10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139700" lvl="0" marL="342900" marR="0" rtl="0" algn="l">
              <a:lnSpc>
                <a:spcPct val="100000"/>
              </a:lnSpc>
              <a:spcBef>
                <a:spcPts val="640"/>
              </a:spcBef>
              <a:spcAft>
                <a:spcPts val="0"/>
              </a:spcAft>
              <a:buClr>
                <a:srgbClr val="10253F"/>
              </a:buClr>
              <a:buSzPts val="3200"/>
              <a:buFont typeface="Noto Sans Symbols"/>
              <a:buNone/>
            </a:pPr>
            <a:r>
              <a:t/>
            </a:r>
            <a:endParaRPr b="0" i="0" sz="3200" u="none" cap="none" strike="noStrike">
              <a:solidFill>
                <a:srgbClr val="000000"/>
              </a:solidFill>
              <a:latin typeface="Arial"/>
              <a:ea typeface="Arial"/>
              <a:cs typeface="Arial"/>
              <a:sym typeface="Arial"/>
            </a:endParaRPr>
          </a:p>
        </p:txBody>
      </p:sp>
      <p:sp>
        <p:nvSpPr>
          <p:cNvPr id="528" name="Google Shape;528;p39"/>
          <p:cNvSpPr txBox="1"/>
          <p:nvPr/>
        </p:nvSpPr>
        <p:spPr>
          <a:xfrm>
            <a:off x="1905000" y="2514600"/>
            <a:ext cx="1447800" cy="400050"/>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Example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4"/>
          <p:cNvSpPr txBox="1"/>
          <p:nvPr>
            <p:ph type="title"/>
          </p:nvPr>
        </p:nvSpPr>
        <p:spPr>
          <a:xfrm>
            <a:off x="30481" y="20321"/>
            <a:ext cx="12115798" cy="68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n-US"/>
              <a:t>Purpose 1-2</a:t>
            </a:r>
            <a:endParaRPr/>
          </a:p>
        </p:txBody>
      </p:sp>
      <p:sp>
        <p:nvSpPr>
          <p:cNvPr id="52" name="Google Shape;52;p4"/>
          <p:cNvSpPr txBox="1"/>
          <p:nvPr>
            <p:ph idx="1" type="body"/>
          </p:nvPr>
        </p:nvSpPr>
        <p:spPr>
          <a:xfrm>
            <a:off x="30481" y="762000"/>
            <a:ext cx="6522720"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200"/>
              <a:buFont typeface="Noto Sans Symbols"/>
              <a:buNone/>
            </a:pPr>
            <a:r>
              <a:t/>
            </a:r>
            <a:endParaRPr sz="2200"/>
          </a:p>
          <a:p>
            <a:pPr indent="-342900" lvl="1" marL="342900" rtl="0" algn="l">
              <a:lnSpc>
                <a:spcPct val="90000"/>
              </a:lnSpc>
              <a:spcBef>
                <a:spcPts val="500"/>
              </a:spcBef>
              <a:spcAft>
                <a:spcPts val="0"/>
              </a:spcAft>
              <a:buClr>
                <a:srgbClr val="004E4C"/>
              </a:buClr>
              <a:buSzPts val="2200"/>
              <a:buFont typeface="Noto Sans Symbols"/>
              <a:buChar char="◆"/>
            </a:pPr>
            <a:r>
              <a:rPr lang="en-US" sz="2200"/>
              <a:t>Consider a program that stores the names of 100 students. </a:t>
            </a:r>
            <a:endParaRPr/>
          </a:p>
          <a:p>
            <a:pPr indent="-342900" lvl="1" marL="342900" rtl="0" algn="l">
              <a:lnSpc>
                <a:spcPct val="90000"/>
              </a:lnSpc>
              <a:spcBef>
                <a:spcPts val="500"/>
              </a:spcBef>
              <a:spcAft>
                <a:spcPts val="0"/>
              </a:spcAft>
              <a:buClr>
                <a:srgbClr val="004E4C"/>
              </a:buClr>
              <a:buSzPts val="2200"/>
              <a:buFont typeface="Noto Sans Symbols"/>
              <a:buChar char="◆"/>
            </a:pPr>
            <a:r>
              <a:rPr lang="en-US" sz="2200"/>
              <a:t>To store the names, the programmer would create 100 variables of type string.</a:t>
            </a:r>
            <a:endParaRPr/>
          </a:p>
          <a:p>
            <a:pPr indent="-342900" lvl="1" marL="342900" rtl="0" algn="l">
              <a:lnSpc>
                <a:spcPct val="90000"/>
              </a:lnSpc>
              <a:spcBef>
                <a:spcPts val="500"/>
              </a:spcBef>
              <a:spcAft>
                <a:spcPts val="0"/>
              </a:spcAft>
              <a:buClr>
                <a:srgbClr val="004E4C"/>
              </a:buClr>
              <a:buSzPts val="2200"/>
              <a:buFont typeface="Noto Sans Symbols"/>
              <a:buChar char="◆"/>
            </a:pPr>
            <a:r>
              <a:rPr lang="en-US" sz="2200"/>
              <a:t>Creating and managing these 100 variables is a tedious task as it results in inefficient memory utilization. </a:t>
            </a:r>
            <a:endParaRPr/>
          </a:p>
          <a:p>
            <a:pPr indent="-342900" lvl="1" marL="342900" rtl="0" algn="l">
              <a:lnSpc>
                <a:spcPct val="90000"/>
              </a:lnSpc>
              <a:spcBef>
                <a:spcPts val="500"/>
              </a:spcBef>
              <a:spcAft>
                <a:spcPts val="0"/>
              </a:spcAft>
              <a:buClr>
                <a:srgbClr val="004E4C"/>
              </a:buClr>
              <a:buSzPts val="2200"/>
              <a:buFont typeface="Noto Sans Symbols"/>
              <a:buChar char="◆"/>
            </a:pPr>
            <a:r>
              <a:rPr lang="en-US" sz="2200"/>
              <a:t>In such situations, the programmer can create an array for storing the </a:t>
            </a:r>
            <a:br>
              <a:rPr lang="en-US" sz="2200"/>
            </a:br>
            <a:r>
              <a:rPr lang="en-US" sz="2200"/>
              <a:t>100 names. </a:t>
            </a:r>
            <a:endParaRPr/>
          </a:p>
        </p:txBody>
      </p:sp>
      <p:sp>
        <p:nvSpPr>
          <p:cNvPr id="53" name="Google Shape;53;p4"/>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54" name="Google Shape;54;p4"/>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Noto Sans Symbols"/>
              <a:buNone/>
            </a:pPr>
            <a:r>
              <a:rPr b="0" i="0" lang="en-US" sz="1200" u="none" cap="none" strike="noStrike">
                <a:solidFill>
                  <a:schemeClr val="lt1"/>
                </a:solidFill>
                <a:latin typeface="Calibri"/>
                <a:ea typeface="Calibri"/>
                <a:cs typeface="Calibri"/>
                <a:sym typeface="Calibri"/>
              </a:rPr>
              <a:t>Building Applications Using C# / Session 5</a:t>
            </a:r>
            <a:endParaRPr b="0" i="0" sz="1200" u="none" cap="none" strike="noStrike">
              <a:solidFill>
                <a:schemeClr val="lt1"/>
              </a:solidFill>
              <a:latin typeface="Calibri"/>
              <a:ea typeface="Calibri"/>
              <a:cs typeface="Calibri"/>
              <a:sym typeface="Calibri"/>
            </a:endParaRPr>
          </a:p>
        </p:txBody>
      </p:sp>
      <p:sp>
        <p:nvSpPr>
          <p:cNvPr id="55" name="Google Shape;55;p4"/>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56" name="Google Shape;56;p4"/>
          <p:cNvSpPr txBox="1"/>
          <p:nvPr/>
        </p:nvSpPr>
        <p:spPr>
          <a:xfrm>
            <a:off x="7520667" y="1209199"/>
            <a:ext cx="1447800" cy="400050"/>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Example</a:t>
            </a:r>
            <a:endParaRPr/>
          </a:p>
        </p:txBody>
      </p:sp>
      <p:pic>
        <p:nvPicPr>
          <p:cNvPr id="57" name="Google Shape;57;p4"/>
          <p:cNvPicPr preferRelativeResize="0"/>
          <p:nvPr/>
        </p:nvPicPr>
        <p:blipFill rotWithShape="1">
          <a:blip r:embed="rId3">
            <a:alphaModFix/>
          </a:blip>
          <a:srcRect b="0" l="0" r="0" t="0"/>
          <a:stretch/>
        </p:blipFill>
        <p:spPr>
          <a:xfrm>
            <a:off x="7591425" y="1752600"/>
            <a:ext cx="4295775" cy="391001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40"/>
          <p:cNvSpPr txBox="1"/>
          <p:nvPr>
            <p:ph type="title"/>
          </p:nvPr>
        </p:nvSpPr>
        <p:spPr>
          <a:xfrm>
            <a:off x="30481" y="20321"/>
            <a:ext cx="12115798" cy="68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n-US"/>
              <a:t>Properties and Methods 1-2</a:t>
            </a:r>
            <a:endParaRPr/>
          </a:p>
        </p:txBody>
      </p:sp>
      <p:sp>
        <p:nvSpPr>
          <p:cNvPr id="535" name="Google Shape;535;p40"/>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536" name="Google Shape;536;p40"/>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537" name="Google Shape;537;p40"/>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Noto Sans Symbols"/>
              <a:buNone/>
            </a:pPr>
            <a:r>
              <a:rPr b="0" i="0" lang="en-US" sz="1200" u="none" cap="none" strike="noStrike">
                <a:solidFill>
                  <a:schemeClr val="lt1"/>
                </a:solidFill>
                <a:latin typeface="Calibri"/>
                <a:ea typeface="Calibri"/>
                <a:cs typeface="Calibri"/>
                <a:sym typeface="Calibri"/>
              </a:rPr>
              <a:t>Building Applications Using C# / Session 5</a:t>
            </a:r>
            <a:endParaRPr b="0" i="0" sz="1200" u="none" cap="none" strike="noStrike">
              <a:solidFill>
                <a:schemeClr val="lt1"/>
              </a:solidFill>
              <a:latin typeface="Calibri"/>
              <a:ea typeface="Calibri"/>
              <a:cs typeface="Calibri"/>
              <a:sym typeface="Calibri"/>
            </a:endParaRPr>
          </a:p>
        </p:txBody>
      </p:sp>
      <p:sp>
        <p:nvSpPr>
          <p:cNvPr id="538" name="Google Shape;538;p40"/>
          <p:cNvSpPr txBox="1"/>
          <p:nvPr/>
        </p:nvSpPr>
        <p:spPr>
          <a:xfrm>
            <a:off x="1752601" y="846138"/>
            <a:ext cx="8913813" cy="4525962"/>
          </a:xfrm>
          <a:prstGeom prst="rect">
            <a:avLst/>
          </a:prstGeom>
          <a:noFill/>
          <a:ln>
            <a:noFill/>
          </a:ln>
        </p:spPr>
        <p:txBody>
          <a:bodyPr anchorCtr="0" anchor="t" bIns="45700" lIns="91425" spcFirstLastPara="1" rIns="91425" wrap="square" tIns="45700">
            <a:noAutofit/>
          </a:bodyPr>
          <a:lstStyle/>
          <a:p>
            <a:pPr indent="-342900" lvl="1" marL="342900" marR="0" rtl="0" algn="l">
              <a:lnSpc>
                <a:spcPct val="70000"/>
              </a:lnSpc>
              <a:spcBef>
                <a:spcPts val="0"/>
              </a:spcBef>
              <a:spcAft>
                <a:spcPts val="0"/>
              </a:spcAft>
              <a:buClr>
                <a:srgbClr val="004E4C"/>
              </a:buClr>
              <a:buSzPts val="1200"/>
              <a:buFont typeface="Noto Sans Symbols"/>
              <a:buChar char="◆"/>
            </a:pPr>
            <a:r>
              <a:rPr b="0" i="0" lang="en-US" sz="2400" u="none" cap="none" strike="noStrike">
                <a:solidFill>
                  <a:srgbClr val="000000"/>
                </a:solidFill>
                <a:latin typeface="Calibri"/>
                <a:ea typeface="Calibri"/>
                <a:cs typeface="Calibri"/>
                <a:sym typeface="Calibri"/>
              </a:rPr>
              <a:t>The </a:t>
            </a:r>
            <a:r>
              <a:rPr b="0" i="0" lang="en-US" sz="2400" u="none" cap="none" strike="noStrike">
                <a:solidFill>
                  <a:srgbClr val="000000"/>
                </a:solidFill>
                <a:latin typeface="Arial"/>
                <a:ea typeface="Arial"/>
                <a:cs typeface="Arial"/>
                <a:sym typeface="Arial"/>
              </a:rPr>
              <a:t>Array </a:t>
            </a:r>
            <a:r>
              <a:rPr b="0" i="0" lang="en-US" sz="2400" u="none" cap="none" strike="noStrike">
                <a:solidFill>
                  <a:srgbClr val="000000"/>
                </a:solidFill>
                <a:latin typeface="Calibri"/>
                <a:ea typeface="Calibri"/>
                <a:cs typeface="Calibri"/>
                <a:sym typeface="Calibri"/>
              </a:rPr>
              <a:t>class consists of system-defined properties and methods that are used to create and manipulate arrays in C#. </a:t>
            </a:r>
            <a:endParaRPr/>
          </a:p>
          <a:p>
            <a:pPr indent="-342900" lvl="1" marL="342900" marR="0" rtl="0" algn="l">
              <a:lnSpc>
                <a:spcPct val="70000"/>
              </a:lnSpc>
              <a:spcBef>
                <a:spcPts val="480"/>
              </a:spcBef>
              <a:spcAft>
                <a:spcPts val="0"/>
              </a:spcAft>
              <a:buClr>
                <a:srgbClr val="004E4C"/>
              </a:buClr>
              <a:buSzPts val="1200"/>
              <a:buFont typeface="Noto Sans Symbols"/>
              <a:buChar char="◆"/>
            </a:pPr>
            <a:r>
              <a:rPr b="0" i="0" lang="en-US" sz="2400" u="none" cap="none" strike="noStrike">
                <a:solidFill>
                  <a:srgbClr val="000000"/>
                </a:solidFill>
                <a:latin typeface="Calibri"/>
                <a:ea typeface="Calibri"/>
                <a:cs typeface="Calibri"/>
                <a:sym typeface="Calibri"/>
              </a:rPr>
              <a:t>The properties are also referred to as system array class properties.</a:t>
            </a:r>
            <a:endParaRPr b="0" i="0" sz="2400" u="none" cap="none" strike="noStrike">
              <a:solidFill>
                <a:srgbClr val="000000"/>
              </a:solidFill>
              <a:latin typeface="Calibri"/>
              <a:ea typeface="Calibri"/>
              <a:cs typeface="Calibri"/>
              <a:sym typeface="Calibri"/>
            </a:endParaRPr>
          </a:p>
          <a:p>
            <a:pPr indent="-342900" lvl="2" marL="800100" marR="0" rtl="0" algn="l">
              <a:lnSpc>
                <a:spcPct val="70000"/>
              </a:lnSpc>
              <a:spcBef>
                <a:spcPts val="400"/>
              </a:spcBef>
              <a:spcAft>
                <a:spcPts val="0"/>
              </a:spcAft>
              <a:buClr>
                <a:srgbClr val="006666"/>
              </a:buClr>
              <a:buSzPts val="1000"/>
              <a:buFont typeface="Noto Sans Symbols"/>
              <a:buChar char="🞛"/>
            </a:pPr>
            <a:r>
              <a:rPr b="1" i="0" lang="en-US" sz="2000" u="none" cap="none" strike="noStrike">
                <a:solidFill>
                  <a:srgbClr val="000000"/>
                </a:solidFill>
                <a:latin typeface="Calibri"/>
                <a:ea typeface="Calibri"/>
                <a:cs typeface="Calibri"/>
                <a:sym typeface="Calibri"/>
              </a:rPr>
              <a:t>Properties: </a:t>
            </a:r>
            <a:endParaRPr/>
          </a:p>
          <a:p>
            <a:pPr indent="-285750" lvl="2" marL="1200150" marR="0" rtl="0" algn="l">
              <a:lnSpc>
                <a:spcPct val="70000"/>
              </a:lnSpc>
              <a:spcBef>
                <a:spcPts val="360"/>
              </a:spcBef>
              <a:spcAft>
                <a:spcPts val="0"/>
              </a:spcAft>
              <a:buClr>
                <a:srgbClr val="000000"/>
              </a:buClr>
              <a:buSzPts val="1800"/>
              <a:buFont typeface="Calibri"/>
              <a:buChar char="—"/>
            </a:pPr>
            <a:r>
              <a:rPr b="0" i="0" lang="en-US" sz="1800" u="none" cap="none" strike="noStrike">
                <a:solidFill>
                  <a:srgbClr val="000000"/>
                </a:solidFill>
                <a:latin typeface="Calibri"/>
                <a:ea typeface="Calibri"/>
                <a:cs typeface="Calibri"/>
                <a:sym typeface="Calibri"/>
              </a:rPr>
              <a:t>The properties of the </a:t>
            </a:r>
            <a:r>
              <a:rPr b="0" i="0" lang="en-US" sz="1800" u="none" cap="none" strike="noStrike">
                <a:solidFill>
                  <a:srgbClr val="000000"/>
                </a:solidFill>
                <a:latin typeface="Arial"/>
                <a:ea typeface="Arial"/>
                <a:cs typeface="Arial"/>
                <a:sym typeface="Arial"/>
              </a:rPr>
              <a:t>Array</a:t>
            </a:r>
            <a:r>
              <a:rPr b="0" i="0" lang="en-US" sz="1800" u="none" cap="none" strike="noStrike">
                <a:solidFill>
                  <a:srgbClr val="000000"/>
                </a:solidFill>
                <a:latin typeface="Calibri"/>
                <a:ea typeface="Calibri"/>
                <a:cs typeface="Calibri"/>
                <a:sym typeface="Calibri"/>
              </a:rPr>
              <a:t> class allow you to modify the elements declared in the array. </a:t>
            </a:r>
            <a:endParaRPr/>
          </a:p>
          <a:p>
            <a:pPr indent="-285750" lvl="2" marL="1200150" marR="0" rtl="0" algn="l">
              <a:lnSpc>
                <a:spcPct val="70000"/>
              </a:lnSpc>
              <a:spcBef>
                <a:spcPts val="360"/>
              </a:spcBef>
              <a:spcAft>
                <a:spcPts val="0"/>
              </a:spcAft>
              <a:buClr>
                <a:srgbClr val="000000"/>
              </a:buClr>
              <a:buSzPts val="1800"/>
              <a:buFont typeface="Calibri"/>
              <a:buChar char="—"/>
            </a:pPr>
            <a:r>
              <a:rPr b="0" i="0" lang="en-US" sz="1800" u="none" cap="none" strike="noStrike">
                <a:solidFill>
                  <a:srgbClr val="000000"/>
                </a:solidFill>
                <a:latin typeface="Calibri"/>
                <a:ea typeface="Calibri"/>
                <a:cs typeface="Calibri"/>
                <a:sym typeface="Calibri"/>
              </a:rPr>
              <a:t>The following table displays the properties of the </a:t>
            </a:r>
            <a:r>
              <a:rPr b="0" i="0" lang="en-US" sz="1800" u="none" cap="none" strike="noStrike">
                <a:solidFill>
                  <a:srgbClr val="000000"/>
                </a:solidFill>
                <a:latin typeface="Arial"/>
                <a:ea typeface="Arial"/>
                <a:cs typeface="Arial"/>
                <a:sym typeface="Arial"/>
              </a:rPr>
              <a:t>Array</a:t>
            </a:r>
            <a:r>
              <a:rPr b="0" i="0" lang="en-US" sz="1800" u="none" cap="none" strike="noStrike">
                <a:solidFill>
                  <a:srgbClr val="000000"/>
                </a:solidFill>
                <a:latin typeface="Calibri"/>
                <a:ea typeface="Calibri"/>
                <a:cs typeface="Calibri"/>
                <a:sym typeface="Calibri"/>
              </a:rPr>
              <a:t> class:</a:t>
            </a:r>
            <a:endParaRPr b="0" i="0" sz="1800" u="none" cap="none" strike="noStrike">
              <a:solidFill>
                <a:srgbClr val="000000"/>
              </a:solidFill>
              <a:latin typeface="Calibri"/>
              <a:ea typeface="Calibri"/>
              <a:cs typeface="Calibri"/>
              <a:sym typeface="Calibri"/>
            </a:endParaRPr>
          </a:p>
          <a:p>
            <a:pPr indent="-279400" lvl="1" marL="342900" marR="0" rtl="0" algn="l">
              <a:lnSpc>
                <a:spcPct val="70000"/>
              </a:lnSpc>
              <a:spcBef>
                <a:spcPts val="400"/>
              </a:spcBef>
              <a:spcAft>
                <a:spcPts val="0"/>
              </a:spcAft>
              <a:buClr>
                <a:srgbClr val="006666"/>
              </a:buClr>
              <a:buSzPts val="1000"/>
              <a:buFont typeface="Noto Sans Symbols"/>
              <a:buNone/>
            </a:pPr>
            <a:r>
              <a:t/>
            </a:r>
            <a:endParaRPr b="1" i="0" sz="2000" u="none" cap="none" strike="noStrike">
              <a:solidFill>
                <a:srgbClr val="000000"/>
              </a:solidFill>
              <a:latin typeface="Calibri"/>
              <a:ea typeface="Calibri"/>
              <a:cs typeface="Calibri"/>
              <a:sym typeface="Calibri"/>
            </a:endParaRPr>
          </a:p>
          <a:p>
            <a:pPr indent="-342900" lvl="1" marL="342900" marR="0" rtl="0" algn="l">
              <a:lnSpc>
                <a:spcPct val="70000"/>
              </a:lnSpc>
              <a:spcBef>
                <a:spcPts val="480"/>
              </a:spcBef>
              <a:spcAft>
                <a:spcPts val="0"/>
              </a:spcAft>
              <a:buClr>
                <a:srgbClr val="004E4C"/>
              </a:buClr>
              <a:buSzPts val="1200"/>
              <a:buFont typeface="Calibri"/>
              <a:buNone/>
            </a:pPr>
            <a:r>
              <a:rPr b="0" i="0" lang="en-US" sz="2400" u="none" cap="none" strike="noStrike">
                <a:solidFill>
                  <a:srgbClr val="000000"/>
                </a:solidFill>
                <a:latin typeface="Calibri"/>
                <a:ea typeface="Calibri"/>
                <a:cs typeface="Calibri"/>
                <a:sym typeface="Calibri"/>
              </a:rPr>
              <a:t> </a:t>
            </a:r>
            <a:endParaRPr/>
          </a:p>
          <a:p>
            <a:pPr indent="-279400" lvl="1" marL="342900" marR="0" rtl="0" algn="l">
              <a:lnSpc>
                <a:spcPct val="70000"/>
              </a:lnSpc>
              <a:spcBef>
                <a:spcPts val="400"/>
              </a:spcBef>
              <a:spcAft>
                <a:spcPts val="0"/>
              </a:spcAft>
              <a:buClr>
                <a:srgbClr val="006666"/>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70000"/>
              </a:lnSpc>
              <a:spcBef>
                <a:spcPts val="400"/>
              </a:spcBef>
              <a:spcAft>
                <a:spcPts val="0"/>
              </a:spcAft>
              <a:buClr>
                <a:srgbClr val="006666"/>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342900" lvl="1" marL="342900" marR="0" rtl="0" algn="l">
              <a:lnSpc>
                <a:spcPct val="70000"/>
              </a:lnSpc>
              <a:spcBef>
                <a:spcPts val="400"/>
              </a:spcBef>
              <a:spcAft>
                <a:spcPts val="0"/>
              </a:spcAft>
              <a:buClr>
                <a:srgbClr val="006666"/>
              </a:buClr>
              <a:buSzPts val="1000"/>
              <a:buFont typeface="Arial"/>
              <a:buNone/>
            </a:pPr>
            <a:r>
              <a:t/>
            </a:r>
            <a:endParaRPr b="0" i="0" sz="2000" u="none" cap="none" strike="noStrike">
              <a:solidFill>
                <a:srgbClr val="000000"/>
              </a:solidFill>
              <a:latin typeface="Calibri"/>
              <a:ea typeface="Calibri"/>
              <a:cs typeface="Calibri"/>
              <a:sym typeface="Calibri"/>
            </a:endParaRPr>
          </a:p>
          <a:p>
            <a:pPr indent="0" lvl="0" marL="0" marR="0" rtl="0" algn="l">
              <a:lnSpc>
                <a:spcPct val="70000"/>
              </a:lnSpc>
              <a:spcBef>
                <a:spcPts val="80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0" lvl="0" marL="0" marR="0" rtl="0" algn="l">
              <a:lnSpc>
                <a:spcPct val="70000"/>
              </a:lnSpc>
              <a:spcBef>
                <a:spcPts val="7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Calibri"/>
              <a:ea typeface="Calibri"/>
              <a:cs typeface="Calibri"/>
              <a:sym typeface="Calibri"/>
            </a:endParaRPr>
          </a:p>
          <a:p>
            <a:pPr indent="-241300" lvl="1" marL="342900" marR="0" rtl="0" algn="l">
              <a:lnSpc>
                <a:spcPct val="70000"/>
              </a:lnSpc>
              <a:spcBef>
                <a:spcPts val="320"/>
              </a:spcBef>
              <a:spcAft>
                <a:spcPts val="0"/>
              </a:spcAft>
              <a:buClr>
                <a:srgbClr val="10253F"/>
              </a:buClr>
              <a:buSzPts val="1600"/>
              <a:buFont typeface="Noto Sans Symbols"/>
              <a:buNone/>
            </a:pPr>
            <a:r>
              <a:t/>
            </a:r>
            <a:endParaRPr b="0" i="0" sz="16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0" lvl="0" marL="0" marR="0" rtl="0" algn="l">
              <a:lnSpc>
                <a:spcPct val="70000"/>
              </a:lnSpc>
              <a:spcBef>
                <a:spcPts val="700"/>
              </a:spcBef>
              <a:spcAft>
                <a:spcPts val="0"/>
              </a:spcAft>
              <a:buClr>
                <a:srgbClr val="000000"/>
              </a:buClr>
              <a:buSzPts val="1400"/>
              <a:buFont typeface="Arial"/>
              <a:buNone/>
            </a:pPr>
            <a:br>
              <a:rPr b="0" i="0" lang="en-U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342900" marR="0" rtl="0" algn="l">
              <a:lnSpc>
                <a:spcPct val="7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85750" lvl="2" marL="1200150" marR="0" rtl="0" algn="l">
              <a:lnSpc>
                <a:spcPct val="70000"/>
              </a:lnSpc>
              <a:spcBef>
                <a:spcPts val="280"/>
              </a:spcBef>
              <a:spcAft>
                <a:spcPts val="0"/>
              </a:spcAft>
              <a:buClr>
                <a:srgbClr val="10253F"/>
              </a:buClr>
              <a:buSzPts val="1400"/>
              <a:buFont typeface="Arial"/>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342900" marR="0" rtl="0" algn="l">
              <a:lnSpc>
                <a:spcPct val="7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a:p>
          <a:p>
            <a:pPr indent="-241300" lvl="1" marL="342900" marR="0" rtl="0" algn="l">
              <a:lnSpc>
                <a:spcPct val="70000"/>
              </a:lnSpc>
              <a:spcBef>
                <a:spcPts val="320"/>
              </a:spcBef>
              <a:spcAft>
                <a:spcPts val="0"/>
              </a:spcAft>
              <a:buClr>
                <a:srgbClr val="10253F"/>
              </a:buClr>
              <a:buSzPts val="1600"/>
              <a:buFont typeface="Noto Sans Symbols"/>
              <a:buNone/>
            </a:pPr>
            <a:r>
              <a:t/>
            </a:r>
            <a:endParaRPr b="0" i="0" sz="16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342900" marR="0" rtl="0" algn="l">
              <a:lnSpc>
                <a:spcPct val="70000"/>
              </a:lnSpc>
              <a:spcBef>
                <a:spcPts val="280"/>
              </a:spcBef>
              <a:spcAft>
                <a:spcPts val="0"/>
              </a:spcAft>
              <a:buClr>
                <a:srgbClr val="10253F"/>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342900" marR="0" rtl="0" algn="l">
              <a:lnSpc>
                <a:spcPct val="10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b="0" i="0" sz="1600" u="none" cap="none" strike="noStrike">
              <a:solidFill>
                <a:srgbClr val="000000"/>
              </a:solidFill>
              <a:latin typeface="Calibri"/>
              <a:ea typeface="Calibri"/>
              <a:cs typeface="Calibri"/>
              <a:sym typeface="Calibri"/>
            </a:endParaRPr>
          </a:p>
          <a:p>
            <a:pPr indent="-342900" lvl="1" marL="34290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342900" lvl="1" marL="34290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342900" lvl="1" marL="34290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342900" lvl="1" marL="34290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342900" lvl="1" marL="34290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342900" lvl="1" marL="34290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342900" lvl="1" marL="34290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342900" lvl="1" marL="34290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2" marL="1200150" marR="0" rtl="0" algn="l">
              <a:lnSpc>
                <a:spcPct val="100000"/>
              </a:lnSpc>
              <a:spcBef>
                <a:spcPts val="240"/>
              </a:spcBef>
              <a:spcAft>
                <a:spcPts val="0"/>
              </a:spcAft>
              <a:buClr>
                <a:srgbClr val="10253F"/>
              </a:buClr>
              <a:buSzPts val="1200"/>
              <a:buFont typeface="Calibri"/>
              <a:buNone/>
            </a:pPr>
            <a:r>
              <a:rPr b="0" i="0" lang="en-US" sz="1200" u="none" cap="none" strike="noStrike">
                <a:solidFill>
                  <a:srgbClr val="000000"/>
                </a:solidFill>
                <a:latin typeface="Calibri"/>
                <a:ea typeface="Calibri"/>
                <a:cs typeface="Calibri"/>
                <a:sym typeface="Calibri"/>
              </a:rPr>
              <a:t>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640"/>
              </a:spcBef>
              <a:spcAft>
                <a:spcPts val="0"/>
              </a:spcAft>
              <a:buClr>
                <a:srgbClr val="10253F"/>
              </a:buClr>
              <a:buSzPts val="3200"/>
              <a:buFont typeface="Noto Sans Symbols"/>
              <a:buNone/>
            </a:pPr>
            <a:r>
              <a:t/>
            </a:r>
            <a:endParaRPr b="0" i="0" sz="3200" u="none" cap="none" strike="noStrike">
              <a:solidFill>
                <a:srgbClr val="000000"/>
              </a:solidFill>
              <a:latin typeface="Arial"/>
              <a:ea typeface="Arial"/>
              <a:cs typeface="Arial"/>
              <a:sym typeface="Arial"/>
            </a:endParaRPr>
          </a:p>
        </p:txBody>
      </p:sp>
      <p:graphicFrame>
        <p:nvGraphicFramePr>
          <p:cNvPr id="539" name="Google Shape;539;p40"/>
          <p:cNvGraphicFramePr/>
          <p:nvPr/>
        </p:nvGraphicFramePr>
        <p:xfrm>
          <a:off x="2286000" y="2895600"/>
          <a:ext cx="3000000" cy="3000000"/>
        </p:xfrm>
        <a:graphic>
          <a:graphicData uri="http://schemas.openxmlformats.org/drawingml/2006/table">
            <a:tbl>
              <a:tblPr>
                <a:noFill/>
                <a:tableStyleId>{DCBF10D9-F53C-4C6E-A6E6-72564F1A9916}</a:tableStyleId>
              </a:tblPr>
              <a:tblGrid>
                <a:gridCol w="1662950"/>
                <a:gridCol w="6414250"/>
              </a:tblGrid>
              <a:tr h="276600">
                <a:tc>
                  <a:txBody>
                    <a:bodyPr/>
                    <a:lstStyle/>
                    <a:p>
                      <a:pPr indent="0" lvl="0" marL="0" marR="0" rtl="0" algn="just">
                        <a:lnSpc>
                          <a:spcPct val="115000"/>
                        </a:lnSpc>
                        <a:spcBef>
                          <a:spcPts val="0"/>
                        </a:spcBef>
                        <a:spcAft>
                          <a:spcPts val="0"/>
                        </a:spcAft>
                        <a:buClr>
                          <a:srgbClr val="000000"/>
                        </a:buClr>
                        <a:buSzPts val="1400"/>
                        <a:buFont typeface="Calibri"/>
                        <a:buNone/>
                      </a:pPr>
                      <a:r>
                        <a:rPr b="1" lang="en-US" sz="1400" u="none" cap="none" strike="noStrike">
                          <a:solidFill>
                            <a:srgbClr val="000000"/>
                          </a:solidFill>
                          <a:latin typeface="Calibri"/>
                          <a:ea typeface="Calibri"/>
                          <a:cs typeface="Calibri"/>
                          <a:sym typeface="Calibri"/>
                        </a:rPr>
                        <a:t>Properties</a:t>
                      </a:r>
                      <a:endParaRPr sz="14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c>
                  <a:txBody>
                    <a:bodyPr/>
                    <a:lstStyle/>
                    <a:p>
                      <a:pPr indent="0" lvl="0" marL="0" marR="0" rtl="0" algn="just">
                        <a:lnSpc>
                          <a:spcPct val="115000"/>
                        </a:lnSpc>
                        <a:spcBef>
                          <a:spcPts val="0"/>
                        </a:spcBef>
                        <a:spcAft>
                          <a:spcPts val="0"/>
                        </a:spcAft>
                        <a:buClr>
                          <a:srgbClr val="000000"/>
                        </a:buClr>
                        <a:buSzPts val="1400"/>
                        <a:buFont typeface="Calibri"/>
                        <a:buNone/>
                      </a:pPr>
                      <a:r>
                        <a:rPr b="1" lang="en-US" sz="1400" u="none" cap="none" strike="noStrike">
                          <a:solidFill>
                            <a:srgbClr val="000000"/>
                          </a:solidFill>
                          <a:latin typeface="Calibri"/>
                          <a:ea typeface="Calibri"/>
                          <a:cs typeface="Calibri"/>
                          <a:sym typeface="Calibri"/>
                        </a:rPr>
                        <a:t>Descriptions</a:t>
                      </a:r>
                      <a:endParaRPr sz="14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r>
              <a:tr h="490725">
                <a:tc>
                  <a:txBody>
                    <a:bodyPr/>
                    <a:lstStyle/>
                    <a:p>
                      <a:pPr indent="0" lvl="0" marL="0" marR="0" rtl="0" algn="l">
                        <a:lnSpc>
                          <a:spcPct val="86071"/>
                        </a:lnSpc>
                        <a:spcBef>
                          <a:spcPts val="0"/>
                        </a:spcBef>
                        <a:spcAft>
                          <a:spcPts val="0"/>
                        </a:spcAft>
                        <a:buClr>
                          <a:srgbClr val="000000"/>
                        </a:buClr>
                        <a:buSzPts val="1400"/>
                        <a:buFont typeface="Arial"/>
                        <a:buNone/>
                      </a:pPr>
                      <a:r>
                        <a:t/>
                      </a:r>
                      <a:endParaRPr sz="1400" u="none" cap="none" strike="noStrike">
                        <a:solidFill>
                          <a:srgbClr val="000000"/>
                        </a:solidFill>
                        <a:latin typeface="Courier New"/>
                        <a:ea typeface="Courier New"/>
                        <a:cs typeface="Courier New"/>
                        <a:sym typeface="Courier New"/>
                      </a:endParaRPr>
                    </a:p>
                    <a:p>
                      <a:pPr indent="0" lvl="0" marL="0" marR="0" rtl="0" algn="l">
                        <a:lnSpc>
                          <a:spcPct val="86071"/>
                        </a:lnSpc>
                        <a:spcBef>
                          <a:spcPts val="0"/>
                        </a:spcBef>
                        <a:spcAft>
                          <a:spcPts val="0"/>
                        </a:spcAft>
                        <a:buClr>
                          <a:srgbClr val="000000"/>
                        </a:buClr>
                        <a:buSzPts val="1400"/>
                        <a:buFont typeface="Courier New"/>
                        <a:buNone/>
                      </a:pPr>
                      <a:r>
                        <a:rPr lang="en-US" sz="1400" u="none" cap="none" strike="noStrike">
                          <a:solidFill>
                            <a:srgbClr val="000000"/>
                          </a:solidFill>
                          <a:latin typeface="Courier New"/>
                          <a:ea typeface="Courier New"/>
                          <a:cs typeface="Courier New"/>
                          <a:sym typeface="Courier New"/>
                        </a:rPr>
                        <a:t>IsFixedSize</a:t>
                      </a:r>
                      <a:endParaRPr sz="14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Returns a boolean value, which indicates whether the array has a fixed size or not. The default value is true.</a:t>
                      </a:r>
                      <a:endParaRPr sz="14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490725">
                <a:tc>
                  <a:txBody>
                    <a:bodyPr/>
                    <a:lstStyle/>
                    <a:p>
                      <a:pPr indent="0" lvl="0" marL="0" marR="0" rtl="0" algn="l">
                        <a:lnSpc>
                          <a:spcPct val="86071"/>
                        </a:lnSpc>
                        <a:spcBef>
                          <a:spcPts val="0"/>
                        </a:spcBef>
                        <a:spcAft>
                          <a:spcPts val="0"/>
                        </a:spcAft>
                        <a:buClr>
                          <a:srgbClr val="000000"/>
                        </a:buClr>
                        <a:buSzPts val="1400"/>
                        <a:buFont typeface="Arial"/>
                        <a:buNone/>
                      </a:pPr>
                      <a:r>
                        <a:t/>
                      </a:r>
                      <a:endParaRPr sz="1400" u="none" cap="none" strike="noStrike">
                        <a:solidFill>
                          <a:srgbClr val="000000"/>
                        </a:solidFill>
                        <a:latin typeface="Courier New"/>
                        <a:ea typeface="Courier New"/>
                        <a:cs typeface="Courier New"/>
                        <a:sym typeface="Courier New"/>
                      </a:endParaRPr>
                    </a:p>
                    <a:p>
                      <a:pPr indent="0" lvl="0" marL="0" marR="0" rtl="0" algn="l">
                        <a:lnSpc>
                          <a:spcPct val="86071"/>
                        </a:lnSpc>
                        <a:spcBef>
                          <a:spcPts val="0"/>
                        </a:spcBef>
                        <a:spcAft>
                          <a:spcPts val="0"/>
                        </a:spcAft>
                        <a:buClr>
                          <a:srgbClr val="000000"/>
                        </a:buClr>
                        <a:buSzPts val="1400"/>
                        <a:buFont typeface="Courier New"/>
                        <a:buNone/>
                      </a:pPr>
                      <a:r>
                        <a:rPr lang="en-US" sz="1400" u="none" cap="none" strike="noStrike">
                          <a:solidFill>
                            <a:srgbClr val="000000"/>
                          </a:solidFill>
                          <a:latin typeface="Courier New"/>
                          <a:ea typeface="Courier New"/>
                          <a:cs typeface="Courier New"/>
                          <a:sym typeface="Courier New"/>
                        </a:rPr>
                        <a:t>IsReadOnly</a:t>
                      </a:r>
                      <a:endParaRPr sz="14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Returns a boolean value, which indicates whether an array is read-only or not. The default value is false.</a:t>
                      </a:r>
                      <a:endParaRPr sz="14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490725">
                <a:tc>
                  <a:txBody>
                    <a:bodyPr/>
                    <a:lstStyle/>
                    <a:p>
                      <a:pPr indent="0" lvl="0" marL="0" marR="0" rtl="0" algn="l">
                        <a:lnSpc>
                          <a:spcPct val="86071"/>
                        </a:lnSpc>
                        <a:spcBef>
                          <a:spcPts val="0"/>
                        </a:spcBef>
                        <a:spcAft>
                          <a:spcPts val="0"/>
                        </a:spcAft>
                        <a:buClr>
                          <a:srgbClr val="000000"/>
                        </a:buClr>
                        <a:buSzPts val="1400"/>
                        <a:buFont typeface="Arial"/>
                        <a:buNone/>
                      </a:pPr>
                      <a:r>
                        <a:t/>
                      </a:r>
                      <a:endParaRPr sz="1400" u="none" cap="none" strike="noStrike">
                        <a:solidFill>
                          <a:srgbClr val="000000"/>
                        </a:solidFill>
                        <a:latin typeface="Courier New"/>
                        <a:ea typeface="Courier New"/>
                        <a:cs typeface="Courier New"/>
                        <a:sym typeface="Courier New"/>
                      </a:endParaRPr>
                    </a:p>
                    <a:p>
                      <a:pPr indent="0" lvl="0" marL="0" marR="0" rtl="0" algn="l">
                        <a:lnSpc>
                          <a:spcPct val="86071"/>
                        </a:lnSpc>
                        <a:spcBef>
                          <a:spcPts val="0"/>
                        </a:spcBef>
                        <a:spcAft>
                          <a:spcPts val="0"/>
                        </a:spcAft>
                        <a:buClr>
                          <a:srgbClr val="000000"/>
                        </a:buClr>
                        <a:buSzPts val="1400"/>
                        <a:buFont typeface="Courier New"/>
                        <a:buNone/>
                      </a:pPr>
                      <a:r>
                        <a:rPr lang="en-US" sz="1400" u="none" cap="none" strike="noStrike">
                          <a:solidFill>
                            <a:srgbClr val="000000"/>
                          </a:solidFill>
                          <a:latin typeface="Courier New"/>
                          <a:ea typeface="Courier New"/>
                          <a:cs typeface="Courier New"/>
                          <a:sym typeface="Courier New"/>
                        </a:rPr>
                        <a:t>IsSynchronized</a:t>
                      </a:r>
                      <a:endParaRPr sz="14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Returns a boolean value, which indicates whether an array can function well while being executed by multiple threads together. The default value is false.</a:t>
                      </a:r>
                      <a:endParaRPr sz="14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398625">
                <a:tc>
                  <a:txBody>
                    <a:bodyPr/>
                    <a:lstStyle/>
                    <a:p>
                      <a:pPr indent="0" lvl="0" marL="0" marR="0" rtl="0" algn="l">
                        <a:lnSpc>
                          <a:spcPct val="86071"/>
                        </a:lnSpc>
                        <a:spcBef>
                          <a:spcPts val="0"/>
                        </a:spcBef>
                        <a:spcAft>
                          <a:spcPts val="0"/>
                        </a:spcAft>
                        <a:buClr>
                          <a:srgbClr val="000000"/>
                        </a:buClr>
                        <a:buSzPts val="1400"/>
                        <a:buFont typeface="Arial"/>
                        <a:buNone/>
                      </a:pPr>
                      <a:r>
                        <a:t/>
                      </a:r>
                      <a:endParaRPr sz="1400" u="none" cap="none" strike="noStrike">
                        <a:solidFill>
                          <a:srgbClr val="000000"/>
                        </a:solidFill>
                        <a:latin typeface="Courier New"/>
                        <a:ea typeface="Courier New"/>
                        <a:cs typeface="Courier New"/>
                        <a:sym typeface="Courier New"/>
                      </a:endParaRPr>
                    </a:p>
                    <a:p>
                      <a:pPr indent="0" lvl="0" marL="0" marR="0" rtl="0" algn="l">
                        <a:lnSpc>
                          <a:spcPct val="86071"/>
                        </a:lnSpc>
                        <a:spcBef>
                          <a:spcPts val="0"/>
                        </a:spcBef>
                        <a:spcAft>
                          <a:spcPts val="0"/>
                        </a:spcAft>
                        <a:buClr>
                          <a:srgbClr val="000000"/>
                        </a:buClr>
                        <a:buSzPts val="1400"/>
                        <a:buFont typeface="Courier New"/>
                        <a:buNone/>
                      </a:pPr>
                      <a:r>
                        <a:rPr lang="en-US" sz="1400" u="none" cap="none" strike="noStrike">
                          <a:solidFill>
                            <a:srgbClr val="000000"/>
                          </a:solidFill>
                          <a:latin typeface="Courier New"/>
                          <a:ea typeface="Courier New"/>
                          <a:cs typeface="Courier New"/>
                          <a:sym typeface="Courier New"/>
                        </a:rPr>
                        <a:t>Length</a:t>
                      </a:r>
                      <a:endParaRPr sz="14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Returns a 32-bit integer value that denotes the total number of elements in an array.</a:t>
                      </a:r>
                      <a:endParaRPr sz="14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398625">
                <a:tc>
                  <a:txBody>
                    <a:bodyPr/>
                    <a:lstStyle/>
                    <a:p>
                      <a:pPr indent="0" lvl="0" marL="0" marR="0" rtl="0" algn="l">
                        <a:lnSpc>
                          <a:spcPct val="86071"/>
                        </a:lnSpc>
                        <a:spcBef>
                          <a:spcPts val="0"/>
                        </a:spcBef>
                        <a:spcAft>
                          <a:spcPts val="0"/>
                        </a:spcAft>
                        <a:buClr>
                          <a:srgbClr val="000000"/>
                        </a:buClr>
                        <a:buSzPts val="1400"/>
                        <a:buFont typeface="Arial"/>
                        <a:buNone/>
                      </a:pPr>
                      <a:r>
                        <a:t/>
                      </a:r>
                      <a:endParaRPr sz="1400" u="none" cap="none" strike="noStrike">
                        <a:solidFill>
                          <a:srgbClr val="000000"/>
                        </a:solidFill>
                        <a:latin typeface="Courier New"/>
                        <a:ea typeface="Courier New"/>
                        <a:cs typeface="Courier New"/>
                        <a:sym typeface="Courier New"/>
                      </a:endParaRPr>
                    </a:p>
                    <a:p>
                      <a:pPr indent="0" lvl="0" marL="0" marR="0" rtl="0" algn="l">
                        <a:lnSpc>
                          <a:spcPct val="86071"/>
                        </a:lnSpc>
                        <a:spcBef>
                          <a:spcPts val="0"/>
                        </a:spcBef>
                        <a:spcAft>
                          <a:spcPts val="0"/>
                        </a:spcAft>
                        <a:buClr>
                          <a:srgbClr val="000000"/>
                        </a:buClr>
                        <a:buSzPts val="1400"/>
                        <a:buFont typeface="Courier New"/>
                        <a:buNone/>
                      </a:pPr>
                      <a:r>
                        <a:rPr lang="en-US" sz="1400" u="none" cap="none" strike="noStrike">
                          <a:solidFill>
                            <a:srgbClr val="000000"/>
                          </a:solidFill>
                          <a:latin typeface="Courier New"/>
                          <a:ea typeface="Courier New"/>
                          <a:cs typeface="Courier New"/>
                          <a:sym typeface="Courier New"/>
                        </a:rPr>
                        <a:t>LongLength</a:t>
                      </a:r>
                      <a:endParaRPr sz="14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Returns a 64-bit integer value that denotes the total number of elements in an array.</a:t>
                      </a:r>
                      <a:endParaRPr sz="14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490725">
                <a:tc>
                  <a:txBody>
                    <a:bodyPr/>
                    <a:lstStyle/>
                    <a:p>
                      <a:pPr indent="0" lvl="0" marL="0" marR="0" rtl="0" algn="l">
                        <a:lnSpc>
                          <a:spcPct val="86071"/>
                        </a:lnSpc>
                        <a:spcBef>
                          <a:spcPts val="0"/>
                        </a:spcBef>
                        <a:spcAft>
                          <a:spcPts val="0"/>
                        </a:spcAft>
                        <a:buClr>
                          <a:srgbClr val="000000"/>
                        </a:buClr>
                        <a:buSzPts val="1400"/>
                        <a:buFont typeface="Arial"/>
                        <a:buNone/>
                      </a:pPr>
                      <a:r>
                        <a:t/>
                      </a:r>
                      <a:endParaRPr sz="1400" u="none" cap="none" strike="noStrike">
                        <a:solidFill>
                          <a:srgbClr val="000000"/>
                        </a:solidFill>
                        <a:latin typeface="Courier New"/>
                        <a:ea typeface="Courier New"/>
                        <a:cs typeface="Courier New"/>
                        <a:sym typeface="Courier New"/>
                      </a:endParaRPr>
                    </a:p>
                    <a:p>
                      <a:pPr indent="0" lvl="0" marL="0" marR="0" rtl="0" algn="l">
                        <a:lnSpc>
                          <a:spcPct val="86071"/>
                        </a:lnSpc>
                        <a:spcBef>
                          <a:spcPts val="0"/>
                        </a:spcBef>
                        <a:spcAft>
                          <a:spcPts val="0"/>
                        </a:spcAft>
                        <a:buClr>
                          <a:srgbClr val="000000"/>
                        </a:buClr>
                        <a:buSzPts val="1400"/>
                        <a:buFont typeface="Courier New"/>
                        <a:buNone/>
                      </a:pPr>
                      <a:r>
                        <a:rPr lang="en-US" sz="1400" u="none" cap="none" strike="noStrike">
                          <a:solidFill>
                            <a:srgbClr val="000000"/>
                          </a:solidFill>
                          <a:latin typeface="Courier New"/>
                          <a:ea typeface="Courier New"/>
                          <a:cs typeface="Courier New"/>
                          <a:sym typeface="Courier New"/>
                        </a:rPr>
                        <a:t>Rank</a:t>
                      </a:r>
                      <a:endParaRPr sz="14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Returns an integer value that denotes the rank, which is the number of dimensions in an array.</a:t>
                      </a:r>
                      <a:endParaRPr sz="14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398625">
                <a:tc>
                  <a:txBody>
                    <a:bodyPr/>
                    <a:lstStyle/>
                    <a:p>
                      <a:pPr indent="0" lvl="0" marL="0" marR="0" rtl="0" algn="just">
                        <a:lnSpc>
                          <a:spcPct val="115000"/>
                        </a:lnSpc>
                        <a:spcBef>
                          <a:spcPts val="0"/>
                        </a:spcBef>
                        <a:spcAft>
                          <a:spcPts val="0"/>
                        </a:spcAft>
                        <a:buClr>
                          <a:srgbClr val="000000"/>
                        </a:buClr>
                        <a:buSzPts val="1400"/>
                        <a:buFont typeface="Courier New"/>
                        <a:buNone/>
                      </a:pPr>
                      <a:r>
                        <a:rPr lang="en-US" sz="1400" u="none" cap="none" strike="noStrike">
                          <a:solidFill>
                            <a:srgbClr val="000000"/>
                          </a:solidFill>
                          <a:latin typeface="Courier New"/>
                          <a:ea typeface="Courier New"/>
                          <a:cs typeface="Courier New"/>
                          <a:sym typeface="Courier New"/>
                        </a:rPr>
                        <a:t>SyncRoot</a:t>
                      </a:r>
                      <a:endParaRPr sz="14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Returns an object which is used to synchronize access to the array.</a:t>
                      </a:r>
                      <a:endParaRPr sz="14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41"/>
          <p:cNvSpPr txBox="1"/>
          <p:nvPr>
            <p:ph type="title"/>
          </p:nvPr>
        </p:nvSpPr>
        <p:spPr>
          <a:xfrm>
            <a:off x="30481" y="20321"/>
            <a:ext cx="12115798" cy="68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n-US"/>
              <a:t>Properties and Methods 2-2</a:t>
            </a:r>
            <a:endParaRPr/>
          </a:p>
        </p:txBody>
      </p:sp>
      <p:sp>
        <p:nvSpPr>
          <p:cNvPr id="546" name="Google Shape;546;p41"/>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547" name="Google Shape;547;p41"/>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548" name="Google Shape;548;p41"/>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Noto Sans Symbols"/>
              <a:buNone/>
            </a:pPr>
            <a:r>
              <a:rPr b="0" i="0" lang="en-US" sz="1200" u="none" cap="none" strike="noStrike">
                <a:solidFill>
                  <a:schemeClr val="lt1"/>
                </a:solidFill>
                <a:latin typeface="Calibri"/>
                <a:ea typeface="Calibri"/>
                <a:cs typeface="Calibri"/>
                <a:sym typeface="Calibri"/>
              </a:rPr>
              <a:t>Building Applications Using C# / Session 5</a:t>
            </a:r>
            <a:endParaRPr b="0" i="0" sz="1200" u="none" cap="none" strike="noStrike">
              <a:solidFill>
                <a:schemeClr val="lt1"/>
              </a:solidFill>
              <a:latin typeface="Calibri"/>
              <a:ea typeface="Calibri"/>
              <a:cs typeface="Calibri"/>
              <a:sym typeface="Calibri"/>
            </a:endParaRPr>
          </a:p>
        </p:txBody>
      </p:sp>
      <p:sp>
        <p:nvSpPr>
          <p:cNvPr id="549" name="Google Shape;549;p41"/>
          <p:cNvSpPr txBox="1"/>
          <p:nvPr/>
        </p:nvSpPr>
        <p:spPr>
          <a:xfrm>
            <a:off x="1752601" y="947738"/>
            <a:ext cx="8913813" cy="4525962"/>
          </a:xfrm>
          <a:prstGeom prst="rect">
            <a:avLst/>
          </a:prstGeom>
          <a:noFill/>
          <a:ln>
            <a:noFill/>
          </a:ln>
        </p:spPr>
        <p:txBody>
          <a:bodyPr anchorCtr="0" anchor="t" bIns="45700" lIns="91425" spcFirstLastPara="1" rIns="91425" wrap="square" tIns="45700">
            <a:noAutofit/>
          </a:bodyPr>
          <a:lstStyle/>
          <a:p>
            <a:pPr indent="-285750" lvl="1" marL="742950" marR="0" rtl="0" algn="l">
              <a:lnSpc>
                <a:spcPct val="70000"/>
              </a:lnSpc>
              <a:spcBef>
                <a:spcPts val="0"/>
              </a:spcBef>
              <a:spcAft>
                <a:spcPts val="0"/>
              </a:spcAft>
              <a:buClr>
                <a:srgbClr val="006666"/>
              </a:buClr>
              <a:buSzPts val="1000"/>
              <a:buFont typeface="Noto Sans Symbols"/>
              <a:buChar char="🞛"/>
            </a:pPr>
            <a:r>
              <a:rPr b="1" i="0" lang="en-US" sz="2000" u="none" cap="none" strike="noStrike">
                <a:solidFill>
                  <a:srgbClr val="000000"/>
                </a:solidFill>
                <a:latin typeface="Calibri"/>
                <a:ea typeface="Calibri"/>
                <a:cs typeface="Calibri"/>
                <a:sym typeface="Calibri"/>
              </a:rPr>
              <a:t>Methods:</a:t>
            </a:r>
            <a:endParaRPr/>
          </a:p>
          <a:p>
            <a:pPr indent="-285750" lvl="2" marL="1200150" marR="0" rtl="0" algn="l">
              <a:lnSpc>
                <a:spcPct val="70000"/>
              </a:lnSpc>
              <a:spcBef>
                <a:spcPts val="400"/>
              </a:spcBef>
              <a:spcAft>
                <a:spcPts val="0"/>
              </a:spcAft>
              <a:buClr>
                <a:srgbClr val="006666"/>
              </a:buClr>
              <a:buSzPts val="2000"/>
              <a:buFont typeface="Calibri"/>
              <a:buChar char="—"/>
            </a:pPr>
            <a:r>
              <a:rPr b="0" i="0" lang="en-US" sz="2000" u="none" cap="none" strike="noStrike">
                <a:solidFill>
                  <a:srgbClr val="000000"/>
                </a:solidFill>
                <a:latin typeface="Calibri"/>
                <a:ea typeface="Calibri"/>
                <a:cs typeface="Calibri"/>
                <a:sym typeface="Calibri"/>
              </a:rPr>
              <a:t>The </a:t>
            </a:r>
            <a:r>
              <a:rPr b="0" i="0" lang="en-US" sz="2000" u="none" cap="none" strike="noStrike">
                <a:solidFill>
                  <a:srgbClr val="000000"/>
                </a:solidFill>
                <a:latin typeface="Courier New"/>
                <a:ea typeface="Courier New"/>
                <a:cs typeface="Courier New"/>
                <a:sym typeface="Courier New"/>
              </a:rPr>
              <a:t>Array</a:t>
            </a:r>
            <a:r>
              <a:rPr b="0" i="0" lang="en-US" sz="2000" u="none" cap="none" strike="noStrike">
                <a:solidFill>
                  <a:srgbClr val="000000"/>
                </a:solidFill>
                <a:latin typeface="Calibri"/>
                <a:ea typeface="Calibri"/>
                <a:cs typeface="Calibri"/>
                <a:sym typeface="Calibri"/>
              </a:rPr>
              <a:t> class allows you to clear, copy, search, and sort the elements declared in the array.</a:t>
            </a:r>
            <a:endParaRPr b="0" i="0" sz="2000" u="none" cap="none" strike="noStrike">
              <a:solidFill>
                <a:srgbClr val="000000"/>
              </a:solidFill>
              <a:latin typeface="Calibri"/>
              <a:ea typeface="Calibri"/>
              <a:cs typeface="Calibri"/>
              <a:sym typeface="Calibri"/>
            </a:endParaRPr>
          </a:p>
          <a:p>
            <a:pPr indent="-285750" lvl="2" marL="1200150" marR="0" rtl="0" algn="l">
              <a:lnSpc>
                <a:spcPct val="70000"/>
              </a:lnSpc>
              <a:spcBef>
                <a:spcPts val="400"/>
              </a:spcBef>
              <a:spcAft>
                <a:spcPts val="0"/>
              </a:spcAft>
              <a:buClr>
                <a:srgbClr val="006666"/>
              </a:buClr>
              <a:buSzPts val="2000"/>
              <a:buFont typeface="Calibri"/>
              <a:buChar char="—"/>
            </a:pPr>
            <a:r>
              <a:rPr b="0" i="0" lang="en-US" sz="2000" u="none" cap="none" strike="noStrike">
                <a:solidFill>
                  <a:srgbClr val="000000"/>
                </a:solidFill>
                <a:latin typeface="Calibri"/>
                <a:ea typeface="Calibri"/>
                <a:cs typeface="Calibri"/>
                <a:sym typeface="Calibri"/>
              </a:rPr>
              <a:t>The following table displays the most commonly used methods in the </a:t>
            </a:r>
            <a:r>
              <a:rPr b="0" i="0" lang="en-US" sz="2000" u="none" cap="none" strike="noStrike">
                <a:solidFill>
                  <a:srgbClr val="000000"/>
                </a:solidFill>
                <a:latin typeface="Courier New"/>
                <a:ea typeface="Courier New"/>
                <a:cs typeface="Courier New"/>
                <a:sym typeface="Courier New"/>
              </a:rPr>
              <a:t>Array</a:t>
            </a:r>
            <a:r>
              <a:rPr b="0" i="0" lang="en-US" sz="2000" u="none" cap="none" strike="noStrike">
                <a:solidFill>
                  <a:srgbClr val="000000"/>
                </a:solidFill>
                <a:latin typeface="Calibri"/>
                <a:ea typeface="Calibri"/>
                <a:cs typeface="Calibri"/>
                <a:sym typeface="Calibri"/>
              </a:rPr>
              <a:t> class:</a:t>
            </a:r>
            <a:endParaRPr b="0" i="0" sz="2000" u="none" cap="none" strike="noStrike">
              <a:solidFill>
                <a:srgbClr val="000000"/>
              </a:solidFill>
              <a:latin typeface="Calibri"/>
              <a:ea typeface="Calibri"/>
              <a:cs typeface="Calibri"/>
              <a:sym typeface="Calibri"/>
            </a:endParaRPr>
          </a:p>
          <a:p>
            <a:pPr indent="-222250" lvl="1" marL="742950" marR="0" rtl="0" algn="l">
              <a:lnSpc>
                <a:spcPct val="70000"/>
              </a:lnSpc>
              <a:spcBef>
                <a:spcPts val="400"/>
              </a:spcBef>
              <a:spcAft>
                <a:spcPts val="0"/>
              </a:spcAft>
              <a:buClr>
                <a:srgbClr val="006666"/>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22250" lvl="1" marL="742950" marR="0" rtl="0" algn="l">
              <a:lnSpc>
                <a:spcPct val="70000"/>
              </a:lnSpc>
              <a:spcBef>
                <a:spcPts val="400"/>
              </a:spcBef>
              <a:spcAft>
                <a:spcPts val="0"/>
              </a:spcAft>
              <a:buClr>
                <a:srgbClr val="006666"/>
              </a:buClr>
              <a:buSzPts val="1000"/>
              <a:buFont typeface="Noto Sans Symbols"/>
              <a:buNone/>
            </a:pPr>
            <a:r>
              <a:t/>
            </a:r>
            <a:endParaRPr b="1" i="0" sz="2000" u="none" cap="none" strike="noStrike">
              <a:solidFill>
                <a:srgbClr val="000000"/>
              </a:solidFill>
              <a:latin typeface="Calibri"/>
              <a:ea typeface="Calibri"/>
              <a:cs typeface="Calibri"/>
              <a:sym typeface="Calibri"/>
            </a:endParaRPr>
          </a:p>
          <a:p>
            <a:pPr indent="-342900" lvl="1" marL="342900" marR="0" rtl="0" algn="l">
              <a:lnSpc>
                <a:spcPct val="70000"/>
              </a:lnSpc>
              <a:spcBef>
                <a:spcPts val="480"/>
              </a:spcBef>
              <a:spcAft>
                <a:spcPts val="0"/>
              </a:spcAft>
              <a:buClr>
                <a:srgbClr val="004E4C"/>
              </a:buClr>
              <a:buSzPts val="1200"/>
              <a:buFont typeface="Calibri"/>
              <a:buNone/>
            </a:pPr>
            <a:r>
              <a:rPr b="0" i="0" lang="en-US" sz="2400" u="none" cap="none" strike="noStrike">
                <a:solidFill>
                  <a:srgbClr val="000000"/>
                </a:solidFill>
                <a:latin typeface="Calibri"/>
                <a:ea typeface="Calibri"/>
                <a:cs typeface="Calibri"/>
                <a:sym typeface="Calibri"/>
              </a:rPr>
              <a:t> </a:t>
            </a:r>
            <a:endParaRPr/>
          </a:p>
          <a:p>
            <a:pPr indent="-222250" lvl="1" marL="742950" marR="0" rtl="0" algn="l">
              <a:lnSpc>
                <a:spcPct val="70000"/>
              </a:lnSpc>
              <a:spcBef>
                <a:spcPts val="400"/>
              </a:spcBef>
              <a:spcAft>
                <a:spcPts val="0"/>
              </a:spcAft>
              <a:buClr>
                <a:srgbClr val="006666"/>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22250" lvl="1" marL="742950" marR="0" rtl="0" algn="l">
              <a:lnSpc>
                <a:spcPct val="70000"/>
              </a:lnSpc>
              <a:spcBef>
                <a:spcPts val="400"/>
              </a:spcBef>
              <a:spcAft>
                <a:spcPts val="0"/>
              </a:spcAft>
              <a:buClr>
                <a:srgbClr val="006666"/>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85750" lvl="1" marL="742950" marR="0" rtl="0" algn="l">
              <a:lnSpc>
                <a:spcPct val="70000"/>
              </a:lnSpc>
              <a:spcBef>
                <a:spcPts val="400"/>
              </a:spcBef>
              <a:spcAft>
                <a:spcPts val="0"/>
              </a:spcAft>
              <a:buClr>
                <a:srgbClr val="006666"/>
              </a:buClr>
              <a:buSzPts val="1000"/>
              <a:buFont typeface="Arial"/>
              <a:buNone/>
            </a:pPr>
            <a:r>
              <a:t/>
            </a:r>
            <a:endParaRPr b="0" i="0" sz="2000" u="none" cap="none" strike="noStrike">
              <a:solidFill>
                <a:srgbClr val="000000"/>
              </a:solidFill>
              <a:latin typeface="Calibri"/>
              <a:ea typeface="Calibri"/>
              <a:cs typeface="Calibri"/>
              <a:sym typeface="Calibri"/>
            </a:endParaRPr>
          </a:p>
          <a:p>
            <a:pPr indent="0" lvl="0" marL="0" marR="0" rtl="0" algn="l">
              <a:lnSpc>
                <a:spcPct val="70000"/>
              </a:lnSpc>
              <a:spcBef>
                <a:spcPts val="80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0" lvl="0" marL="0" marR="0" rtl="0" algn="l">
              <a:lnSpc>
                <a:spcPct val="70000"/>
              </a:lnSpc>
              <a:spcBef>
                <a:spcPts val="7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Calibri"/>
              <a:ea typeface="Calibri"/>
              <a:cs typeface="Calibri"/>
              <a:sym typeface="Calibri"/>
            </a:endParaRPr>
          </a:p>
          <a:p>
            <a:pPr indent="-241300" lvl="1" marL="342900" marR="0" rtl="0" algn="l">
              <a:lnSpc>
                <a:spcPct val="70000"/>
              </a:lnSpc>
              <a:spcBef>
                <a:spcPts val="320"/>
              </a:spcBef>
              <a:spcAft>
                <a:spcPts val="0"/>
              </a:spcAft>
              <a:buClr>
                <a:srgbClr val="10253F"/>
              </a:buClr>
              <a:buSzPts val="1600"/>
              <a:buFont typeface="Noto Sans Symbols"/>
              <a:buNone/>
            </a:pPr>
            <a:r>
              <a:t/>
            </a:r>
            <a:endParaRPr b="0" i="0" sz="16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0" lvl="0" marL="0" marR="0" rtl="0" algn="l">
              <a:lnSpc>
                <a:spcPct val="70000"/>
              </a:lnSpc>
              <a:spcBef>
                <a:spcPts val="700"/>
              </a:spcBef>
              <a:spcAft>
                <a:spcPts val="0"/>
              </a:spcAft>
              <a:buClr>
                <a:srgbClr val="000000"/>
              </a:buClr>
              <a:buSzPts val="1400"/>
              <a:buFont typeface="Arial"/>
              <a:buNone/>
            </a:pPr>
            <a:br>
              <a:rPr b="0" i="0" lang="en-U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342900" marR="0" rtl="0" algn="l">
              <a:lnSpc>
                <a:spcPct val="7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2" marL="800100" marR="0" rtl="0" algn="l">
              <a:lnSpc>
                <a:spcPct val="70000"/>
              </a:lnSpc>
              <a:spcBef>
                <a:spcPts val="280"/>
              </a:spcBef>
              <a:spcAft>
                <a:spcPts val="0"/>
              </a:spcAft>
              <a:buClr>
                <a:srgbClr val="10253F"/>
              </a:buClr>
              <a:buSzPts val="1400"/>
              <a:buFont typeface="Arial"/>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342900" marR="0" rtl="0" algn="l">
              <a:lnSpc>
                <a:spcPct val="7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241300" lvl="1" marL="342900" marR="0" rtl="0" algn="l">
              <a:lnSpc>
                <a:spcPct val="70000"/>
              </a:lnSpc>
              <a:spcBef>
                <a:spcPts val="320"/>
              </a:spcBef>
              <a:spcAft>
                <a:spcPts val="0"/>
              </a:spcAft>
              <a:buClr>
                <a:srgbClr val="10253F"/>
              </a:buClr>
              <a:buSzPts val="1600"/>
              <a:buFont typeface="Noto Sans Symbols"/>
              <a:buNone/>
            </a:pPr>
            <a:r>
              <a:t/>
            </a:r>
            <a:endParaRPr b="0" i="0" sz="16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800100" marR="0" rtl="0" algn="l">
              <a:lnSpc>
                <a:spcPct val="70000"/>
              </a:lnSpc>
              <a:spcBef>
                <a:spcPts val="280"/>
              </a:spcBef>
              <a:spcAft>
                <a:spcPts val="0"/>
              </a:spcAft>
              <a:buClr>
                <a:srgbClr val="10253F"/>
              </a:buClr>
              <a:buSzPts val="1400"/>
              <a:buFont typeface="Arial"/>
              <a:buNone/>
            </a:pPr>
            <a:r>
              <a:t/>
            </a:r>
            <a:endParaRPr b="0" i="0" sz="1400" u="none" cap="none" strike="noStrike">
              <a:solidFill>
                <a:srgbClr val="000000"/>
              </a:solidFill>
              <a:latin typeface="Arial"/>
              <a:ea typeface="Arial"/>
              <a:cs typeface="Arial"/>
              <a:sym typeface="Arial"/>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28600" lvl="2" marL="1143000" marR="0" rtl="0" algn="l">
              <a:lnSpc>
                <a:spcPct val="100000"/>
              </a:lnSpc>
              <a:spcBef>
                <a:spcPts val="240"/>
              </a:spcBef>
              <a:spcAft>
                <a:spcPts val="0"/>
              </a:spcAft>
              <a:buClr>
                <a:srgbClr val="10253F"/>
              </a:buClr>
              <a:buSzPts val="1200"/>
              <a:buFont typeface="Calibri"/>
              <a:buNone/>
            </a:pPr>
            <a:r>
              <a:rPr b="0" i="0" lang="en-US" sz="1200" u="none" cap="none" strike="noStrike">
                <a:solidFill>
                  <a:srgbClr val="000000"/>
                </a:solidFill>
                <a:latin typeface="Calibri"/>
                <a:ea typeface="Calibri"/>
                <a:cs typeface="Calibri"/>
                <a:sym typeface="Calibri"/>
              </a:rPr>
              <a:t>   </a:t>
            </a:r>
            <a:endParaRPr b="0" i="0" sz="1800" u="none" cap="none" strike="noStrike">
              <a:solidFill>
                <a:srgbClr val="000000"/>
              </a:solidFill>
              <a:latin typeface="Arial"/>
              <a:ea typeface="Arial"/>
              <a:cs typeface="Arial"/>
              <a:sym typeface="Arial"/>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215900" lvl="0" marL="400050" marR="0" rtl="0" algn="l">
              <a:lnSpc>
                <a:spcPct val="10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139700" lvl="0" marL="342900" marR="0" rtl="0" algn="l">
              <a:lnSpc>
                <a:spcPct val="100000"/>
              </a:lnSpc>
              <a:spcBef>
                <a:spcPts val="640"/>
              </a:spcBef>
              <a:spcAft>
                <a:spcPts val="0"/>
              </a:spcAft>
              <a:buClr>
                <a:srgbClr val="10253F"/>
              </a:buClr>
              <a:buSzPts val="3200"/>
              <a:buFont typeface="Noto Sans Symbols"/>
              <a:buNone/>
            </a:pPr>
            <a:r>
              <a:t/>
            </a:r>
            <a:endParaRPr b="0" i="0" sz="3200" u="none" cap="none" strike="noStrike">
              <a:solidFill>
                <a:srgbClr val="000000"/>
              </a:solidFill>
              <a:latin typeface="Arial"/>
              <a:ea typeface="Arial"/>
              <a:cs typeface="Arial"/>
              <a:sym typeface="Arial"/>
            </a:endParaRPr>
          </a:p>
        </p:txBody>
      </p:sp>
      <p:graphicFrame>
        <p:nvGraphicFramePr>
          <p:cNvPr id="550" name="Google Shape;550;p41"/>
          <p:cNvGraphicFramePr/>
          <p:nvPr/>
        </p:nvGraphicFramePr>
        <p:xfrm>
          <a:off x="2286000" y="2238375"/>
          <a:ext cx="3000000" cy="3000000"/>
        </p:xfrm>
        <a:graphic>
          <a:graphicData uri="http://schemas.openxmlformats.org/drawingml/2006/table">
            <a:tbl>
              <a:tblPr>
                <a:noFill/>
                <a:tableStyleId>{DCBF10D9-F53C-4C6E-A6E6-72564F1A9916}</a:tableStyleId>
              </a:tblPr>
              <a:tblGrid>
                <a:gridCol w="1752600"/>
                <a:gridCol w="6324600"/>
              </a:tblGrid>
              <a:tr h="280425">
                <a:tc>
                  <a:txBody>
                    <a:bodyPr/>
                    <a:lstStyle/>
                    <a:p>
                      <a:pPr indent="0" lvl="0" marL="0" marR="0" rtl="0" algn="just">
                        <a:lnSpc>
                          <a:spcPct val="115000"/>
                        </a:lnSpc>
                        <a:spcBef>
                          <a:spcPts val="0"/>
                        </a:spcBef>
                        <a:spcAft>
                          <a:spcPts val="0"/>
                        </a:spcAft>
                        <a:buClr>
                          <a:srgbClr val="000000"/>
                        </a:buClr>
                        <a:buSzPts val="1600"/>
                        <a:buFont typeface="Calibri"/>
                        <a:buNone/>
                      </a:pPr>
                      <a:r>
                        <a:rPr b="1" lang="en-US" sz="1600" u="none" cap="none" strike="noStrike">
                          <a:solidFill>
                            <a:srgbClr val="000000"/>
                          </a:solidFill>
                          <a:latin typeface="Calibri"/>
                          <a:ea typeface="Calibri"/>
                          <a:cs typeface="Calibri"/>
                          <a:sym typeface="Calibri"/>
                        </a:rPr>
                        <a:t>Methods</a:t>
                      </a:r>
                      <a:endParaRPr sz="16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c>
                  <a:txBody>
                    <a:bodyPr/>
                    <a:lstStyle/>
                    <a:p>
                      <a:pPr indent="0" lvl="0" marL="0" marR="0" rtl="0" algn="just">
                        <a:lnSpc>
                          <a:spcPct val="115000"/>
                        </a:lnSpc>
                        <a:spcBef>
                          <a:spcPts val="0"/>
                        </a:spcBef>
                        <a:spcAft>
                          <a:spcPts val="0"/>
                        </a:spcAft>
                        <a:buClr>
                          <a:srgbClr val="000000"/>
                        </a:buClr>
                        <a:buSzPts val="1600"/>
                        <a:buFont typeface="Calibri"/>
                        <a:buNone/>
                      </a:pPr>
                      <a:r>
                        <a:rPr b="1" lang="en-US" sz="1600" u="none" cap="none" strike="noStrike">
                          <a:solidFill>
                            <a:srgbClr val="000000"/>
                          </a:solidFill>
                          <a:latin typeface="Calibri"/>
                          <a:ea typeface="Calibri"/>
                          <a:cs typeface="Calibri"/>
                          <a:sym typeface="Calibri"/>
                        </a:rPr>
                        <a:t>Descriptions</a:t>
                      </a:r>
                      <a:endParaRPr sz="16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r>
              <a:tr h="293800">
                <a:tc>
                  <a:txBody>
                    <a:bodyPr/>
                    <a:lstStyle/>
                    <a:p>
                      <a:pPr indent="0" lvl="0" marL="0" marR="0" rtl="0" algn="just">
                        <a:lnSpc>
                          <a:spcPct val="115000"/>
                        </a:lnSpc>
                        <a:spcBef>
                          <a:spcPts val="0"/>
                        </a:spcBef>
                        <a:spcAft>
                          <a:spcPts val="0"/>
                        </a:spcAft>
                        <a:buClr>
                          <a:srgbClr val="000000"/>
                        </a:buClr>
                        <a:buSzPts val="1600"/>
                        <a:buFont typeface="Courier New"/>
                        <a:buNone/>
                      </a:pPr>
                      <a:r>
                        <a:rPr lang="en-US" sz="1600" u="none" cap="none" strike="noStrike">
                          <a:solidFill>
                            <a:srgbClr val="000000"/>
                          </a:solidFill>
                          <a:latin typeface="Courier New"/>
                          <a:ea typeface="Courier New"/>
                          <a:cs typeface="Courier New"/>
                          <a:sym typeface="Courier New"/>
                        </a:rPr>
                        <a:t>Clear</a:t>
                      </a:r>
                      <a:endParaRPr sz="16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Deletes all elements within the array and sets the size of the array to 0.</a:t>
                      </a:r>
                      <a:endParaRPr sz="16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560825">
                <a:tc>
                  <a:txBody>
                    <a:bodyPr/>
                    <a:lstStyle/>
                    <a:p>
                      <a:pPr indent="0" lvl="0" marL="0" marR="0" rtl="0" algn="just">
                        <a:lnSpc>
                          <a:spcPct val="115000"/>
                        </a:lnSpc>
                        <a:spcBef>
                          <a:spcPts val="0"/>
                        </a:spcBef>
                        <a:spcAft>
                          <a:spcPts val="0"/>
                        </a:spcAft>
                        <a:buClr>
                          <a:srgbClr val="000000"/>
                        </a:buClr>
                        <a:buSzPts val="1600"/>
                        <a:buFont typeface="Courier New"/>
                        <a:buNone/>
                      </a:pPr>
                      <a:r>
                        <a:rPr lang="en-US" sz="1600" u="none" cap="none" strike="noStrike">
                          <a:solidFill>
                            <a:srgbClr val="000000"/>
                          </a:solidFill>
                          <a:latin typeface="Courier New"/>
                          <a:ea typeface="Courier New"/>
                          <a:cs typeface="Courier New"/>
                          <a:sym typeface="Courier New"/>
                        </a:rPr>
                        <a:t>CopyTo</a:t>
                      </a:r>
                      <a:endParaRPr sz="16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Copies all elements of the current single-dimensional array to another single-dimensional array starting from the specified index position.</a:t>
                      </a:r>
                      <a:endParaRPr sz="16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293800">
                <a:tc>
                  <a:txBody>
                    <a:bodyPr/>
                    <a:lstStyle/>
                    <a:p>
                      <a:pPr indent="0" lvl="0" marL="0" marR="0" rtl="0" algn="just">
                        <a:lnSpc>
                          <a:spcPct val="115000"/>
                        </a:lnSpc>
                        <a:spcBef>
                          <a:spcPts val="0"/>
                        </a:spcBef>
                        <a:spcAft>
                          <a:spcPts val="0"/>
                        </a:spcAft>
                        <a:buClr>
                          <a:srgbClr val="000000"/>
                        </a:buClr>
                        <a:buSzPts val="1600"/>
                        <a:buFont typeface="Courier New"/>
                        <a:buNone/>
                      </a:pPr>
                      <a:r>
                        <a:rPr lang="en-US" sz="1600" u="none" cap="none" strike="noStrike">
                          <a:solidFill>
                            <a:srgbClr val="000000"/>
                          </a:solidFill>
                          <a:latin typeface="Courier New"/>
                          <a:ea typeface="Courier New"/>
                          <a:cs typeface="Courier New"/>
                          <a:sym typeface="Courier New"/>
                        </a:rPr>
                        <a:t>GetLength</a:t>
                      </a:r>
                      <a:endParaRPr sz="16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Returns number of elements in an array.</a:t>
                      </a:r>
                      <a:endParaRPr sz="16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406000">
                <a:tc>
                  <a:txBody>
                    <a:bodyPr/>
                    <a:lstStyle/>
                    <a:p>
                      <a:pPr indent="0" lvl="0" marL="0" marR="0" rtl="0" algn="just">
                        <a:lnSpc>
                          <a:spcPct val="115000"/>
                        </a:lnSpc>
                        <a:spcBef>
                          <a:spcPts val="0"/>
                        </a:spcBef>
                        <a:spcAft>
                          <a:spcPts val="0"/>
                        </a:spcAft>
                        <a:buClr>
                          <a:srgbClr val="000000"/>
                        </a:buClr>
                        <a:buSzPts val="1600"/>
                        <a:buFont typeface="Courier New"/>
                        <a:buNone/>
                      </a:pPr>
                      <a:r>
                        <a:rPr lang="en-US" sz="1600" u="none" cap="none" strike="noStrike">
                          <a:solidFill>
                            <a:srgbClr val="000000"/>
                          </a:solidFill>
                          <a:latin typeface="Courier New"/>
                          <a:ea typeface="Courier New"/>
                          <a:cs typeface="Courier New"/>
                          <a:sym typeface="Courier New"/>
                        </a:rPr>
                        <a:t>GetLowerBound</a:t>
                      </a:r>
                      <a:endParaRPr sz="16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Returns the lower bound of an array.</a:t>
                      </a:r>
                      <a:endParaRPr sz="16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406000">
                <a:tc>
                  <a:txBody>
                    <a:bodyPr/>
                    <a:lstStyle/>
                    <a:p>
                      <a:pPr indent="0" lvl="0" marL="0" marR="0" rtl="0" algn="just">
                        <a:lnSpc>
                          <a:spcPct val="115000"/>
                        </a:lnSpc>
                        <a:spcBef>
                          <a:spcPts val="0"/>
                        </a:spcBef>
                        <a:spcAft>
                          <a:spcPts val="0"/>
                        </a:spcAft>
                        <a:buClr>
                          <a:srgbClr val="000000"/>
                        </a:buClr>
                        <a:buSzPts val="1600"/>
                        <a:buFont typeface="Courier New"/>
                        <a:buNone/>
                      </a:pPr>
                      <a:r>
                        <a:rPr lang="en-US" sz="1600" u="none" cap="none" strike="noStrike">
                          <a:solidFill>
                            <a:srgbClr val="000000"/>
                          </a:solidFill>
                          <a:latin typeface="Courier New"/>
                          <a:ea typeface="Courier New"/>
                          <a:cs typeface="Courier New"/>
                          <a:sym typeface="Courier New"/>
                        </a:rPr>
                        <a:t>GetUpperBound</a:t>
                      </a:r>
                      <a:endParaRPr sz="16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Returns the upper bound of an array.</a:t>
                      </a:r>
                      <a:endParaRPr sz="16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560825">
                <a:tc>
                  <a:txBody>
                    <a:bodyPr/>
                    <a:lstStyle/>
                    <a:p>
                      <a:pPr indent="0" lvl="0" marL="0" marR="0" rtl="0" algn="just">
                        <a:lnSpc>
                          <a:spcPct val="115000"/>
                        </a:lnSpc>
                        <a:spcBef>
                          <a:spcPts val="0"/>
                        </a:spcBef>
                        <a:spcAft>
                          <a:spcPts val="0"/>
                        </a:spcAft>
                        <a:buClr>
                          <a:srgbClr val="000000"/>
                        </a:buClr>
                        <a:buSzPts val="1600"/>
                        <a:buFont typeface="Courier New"/>
                        <a:buNone/>
                      </a:pPr>
                      <a:r>
                        <a:rPr lang="en-US" sz="1600" u="none" cap="none" strike="noStrike">
                          <a:solidFill>
                            <a:srgbClr val="000000"/>
                          </a:solidFill>
                          <a:latin typeface="Courier New"/>
                          <a:ea typeface="Courier New"/>
                          <a:cs typeface="Courier New"/>
                          <a:sym typeface="Courier New"/>
                        </a:rPr>
                        <a:t>Initialize</a:t>
                      </a:r>
                      <a:endParaRPr sz="16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Initializes each element of the array by calling the default constructor of the Array class.</a:t>
                      </a:r>
                      <a:endParaRPr sz="16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293800">
                <a:tc>
                  <a:txBody>
                    <a:bodyPr/>
                    <a:lstStyle/>
                    <a:p>
                      <a:pPr indent="0" lvl="0" marL="0" marR="0" rtl="0" algn="just">
                        <a:lnSpc>
                          <a:spcPct val="115000"/>
                        </a:lnSpc>
                        <a:spcBef>
                          <a:spcPts val="0"/>
                        </a:spcBef>
                        <a:spcAft>
                          <a:spcPts val="0"/>
                        </a:spcAft>
                        <a:buClr>
                          <a:srgbClr val="000000"/>
                        </a:buClr>
                        <a:buSzPts val="1600"/>
                        <a:buFont typeface="Courier New"/>
                        <a:buNone/>
                      </a:pPr>
                      <a:r>
                        <a:rPr lang="en-US" sz="1600" u="none" cap="none" strike="noStrike">
                          <a:solidFill>
                            <a:srgbClr val="000000"/>
                          </a:solidFill>
                          <a:latin typeface="Courier New"/>
                          <a:ea typeface="Courier New"/>
                          <a:cs typeface="Courier New"/>
                          <a:sym typeface="Courier New"/>
                        </a:rPr>
                        <a:t>Sort</a:t>
                      </a:r>
                      <a:endParaRPr sz="16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Sorts the elements in the single-dimensional array.</a:t>
                      </a:r>
                      <a:endParaRPr sz="16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293800">
                <a:tc>
                  <a:txBody>
                    <a:bodyPr/>
                    <a:lstStyle/>
                    <a:p>
                      <a:pPr indent="0" lvl="0" marL="0" marR="0" rtl="0" algn="just">
                        <a:lnSpc>
                          <a:spcPct val="115000"/>
                        </a:lnSpc>
                        <a:spcBef>
                          <a:spcPts val="0"/>
                        </a:spcBef>
                        <a:spcAft>
                          <a:spcPts val="0"/>
                        </a:spcAft>
                        <a:buClr>
                          <a:srgbClr val="000000"/>
                        </a:buClr>
                        <a:buSzPts val="1600"/>
                        <a:buFont typeface="Courier New"/>
                        <a:buNone/>
                      </a:pPr>
                      <a:r>
                        <a:rPr lang="en-US" sz="1600" u="none" cap="none" strike="noStrike">
                          <a:solidFill>
                            <a:srgbClr val="000000"/>
                          </a:solidFill>
                          <a:latin typeface="Courier New"/>
                          <a:ea typeface="Courier New"/>
                          <a:cs typeface="Courier New"/>
                          <a:sym typeface="Courier New"/>
                        </a:rPr>
                        <a:t>SetValue</a:t>
                      </a:r>
                      <a:endParaRPr sz="16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Sets the specified value at the specified index position in the array.</a:t>
                      </a:r>
                      <a:endParaRPr sz="16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293800">
                <a:tc>
                  <a:txBody>
                    <a:bodyPr/>
                    <a:lstStyle/>
                    <a:p>
                      <a:pPr indent="0" lvl="0" marL="0" marR="0" rtl="0" algn="just">
                        <a:lnSpc>
                          <a:spcPct val="115000"/>
                        </a:lnSpc>
                        <a:spcBef>
                          <a:spcPts val="0"/>
                        </a:spcBef>
                        <a:spcAft>
                          <a:spcPts val="0"/>
                        </a:spcAft>
                        <a:buClr>
                          <a:srgbClr val="000000"/>
                        </a:buClr>
                        <a:buSzPts val="1600"/>
                        <a:buFont typeface="Courier New"/>
                        <a:buNone/>
                      </a:pPr>
                      <a:r>
                        <a:rPr lang="en-US" sz="1600" u="none" cap="none" strike="noStrike">
                          <a:solidFill>
                            <a:srgbClr val="000000"/>
                          </a:solidFill>
                          <a:latin typeface="Courier New"/>
                          <a:ea typeface="Courier New"/>
                          <a:cs typeface="Courier New"/>
                          <a:sym typeface="Courier New"/>
                        </a:rPr>
                        <a:t>GetValue</a:t>
                      </a:r>
                      <a:endParaRPr sz="16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Gets the specified value from the specified index position in the array.</a:t>
                      </a:r>
                      <a:endParaRPr sz="16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5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42"/>
          <p:cNvSpPr txBox="1"/>
          <p:nvPr>
            <p:ph type="title"/>
          </p:nvPr>
        </p:nvSpPr>
        <p:spPr>
          <a:xfrm>
            <a:off x="30481" y="20321"/>
            <a:ext cx="12115798" cy="68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n-US"/>
              <a:t>Using the </a:t>
            </a:r>
            <a:r>
              <a:rPr lang="en-US">
                <a:latin typeface="Courier New"/>
                <a:ea typeface="Courier New"/>
                <a:cs typeface="Courier New"/>
                <a:sym typeface="Courier New"/>
              </a:rPr>
              <a:t>Array</a:t>
            </a:r>
            <a:r>
              <a:rPr lang="en-US"/>
              <a:t> Class 1-5</a:t>
            </a:r>
            <a:endParaRPr/>
          </a:p>
        </p:txBody>
      </p:sp>
      <p:sp>
        <p:nvSpPr>
          <p:cNvPr id="557" name="Google Shape;557;p42"/>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558" name="Google Shape;558;p42"/>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559" name="Google Shape;559;p42"/>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Noto Sans Symbols"/>
              <a:buNone/>
            </a:pPr>
            <a:r>
              <a:rPr b="0" i="0" lang="en-US" sz="1200" u="none" cap="none" strike="noStrike">
                <a:solidFill>
                  <a:schemeClr val="lt1"/>
                </a:solidFill>
                <a:latin typeface="Calibri"/>
                <a:ea typeface="Calibri"/>
                <a:cs typeface="Calibri"/>
                <a:sym typeface="Calibri"/>
              </a:rPr>
              <a:t>Building Applications Using C# / Session 5</a:t>
            </a:r>
            <a:endParaRPr b="0" i="0" sz="1200" u="none" cap="none" strike="noStrike">
              <a:solidFill>
                <a:schemeClr val="lt1"/>
              </a:solidFill>
              <a:latin typeface="Calibri"/>
              <a:ea typeface="Calibri"/>
              <a:cs typeface="Calibri"/>
              <a:sym typeface="Calibri"/>
            </a:endParaRPr>
          </a:p>
        </p:txBody>
      </p:sp>
      <p:sp>
        <p:nvSpPr>
          <p:cNvPr id="560" name="Google Shape;560;p42"/>
          <p:cNvSpPr txBox="1"/>
          <p:nvPr/>
        </p:nvSpPr>
        <p:spPr>
          <a:xfrm>
            <a:off x="1676400" y="838200"/>
            <a:ext cx="8763000" cy="4419600"/>
          </a:xfrm>
          <a:prstGeom prst="rect">
            <a:avLst/>
          </a:prstGeom>
          <a:noFill/>
          <a:ln>
            <a:noFill/>
          </a:ln>
        </p:spPr>
        <p:txBody>
          <a:bodyPr anchorCtr="0" anchor="t" bIns="45700" lIns="91425" spcFirstLastPara="1" rIns="91425" wrap="square" tIns="45700">
            <a:noAutofit/>
          </a:bodyPr>
          <a:lstStyle/>
          <a:p>
            <a:pPr indent="-342900" lvl="1" marL="342900" marR="0" rtl="0" algn="l">
              <a:lnSpc>
                <a:spcPct val="70000"/>
              </a:lnSpc>
              <a:spcBef>
                <a:spcPts val="0"/>
              </a:spcBef>
              <a:spcAft>
                <a:spcPts val="0"/>
              </a:spcAft>
              <a:buClr>
                <a:srgbClr val="004E4C"/>
              </a:buClr>
              <a:buSzPts val="1100"/>
              <a:buFont typeface="Noto Sans Symbols"/>
              <a:buChar char="◆"/>
            </a:pPr>
            <a:r>
              <a:rPr b="0" i="0" lang="en-US" sz="2200" u="none" cap="none" strike="noStrike">
                <a:solidFill>
                  <a:srgbClr val="000000"/>
                </a:solidFill>
                <a:latin typeface="Calibri"/>
                <a:ea typeface="Calibri"/>
                <a:cs typeface="Calibri"/>
                <a:sym typeface="Calibri"/>
              </a:rPr>
              <a:t>The </a:t>
            </a:r>
            <a:r>
              <a:rPr b="0" i="0" lang="en-US" sz="2200" u="none" cap="none" strike="noStrike">
                <a:solidFill>
                  <a:srgbClr val="000000"/>
                </a:solidFill>
                <a:latin typeface="Courier New"/>
                <a:ea typeface="Courier New"/>
                <a:cs typeface="Courier New"/>
                <a:sym typeface="Courier New"/>
              </a:rPr>
              <a:t>Array </a:t>
            </a:r>
            <a:r>
              <a:rPr b="0" i="0" lang="en-US" sz="2200" u="none" cap="none" strike="noStrike">
                <a:solidFill>
                  <a:srgbClr val="000000"/>
                </a:solidFill>
                <a:latin typeface="Calibri"/>
                <a:ea typeface="Calibri"/>
                <a:cs typeface="Calibri"/>
                <a:sym typeface="Calibri"/>
              </a:rPr>
              <a:t>class allows you to create arrays using the </a:t>
            </a:r>
            <a:r>
              <a:rPr b="0" i="0" lang="en-US" sz="2200" u="none" cap="none" strike="noStrike">
                <a:solidFill>
                  <a:srgbClr val="000000"/>
                </a:solidFill>
                <a:latin typeface="Courier New"/>
                <a:ea typeface="Courier New"/>
                <a:cs typeface="Courier New"/>
                <a:sym typeface="Courier New"/>
              </a:rPr>
              <a:t>CreateInstance()</a:t>
            </a:r>
            <a:r>
              <a:rPr b="0" i="0" lang="en-US" sz="2200" u="none" cap="none" strike="noStrike">
                <a:solidFill>
                  <a:srgbClr val="000000"/>
                </a:solidFill>
                <a:latin typeface="Calibri"/>
                <a:ea typeface="Calibri"/>
                <a:cs typeface="Calibri"/>
                <a:sym typeface="Calibri"/>
              </a:rPr>
              <a:t> method. </a:t>
            </a:r>
            <a:endParaRPr/>
          </a:p>
          <a:p>
            <a:pPr indent="-273050" lvl="1" marL="342900" marR="0" rtl="0" algn="l">
              <a:lnSpc>
                <a:spcPct val="70000"/>
              </a:lnSpc>
              <a:spcBef>
                <a:spcPts val="440"/>
              </a:spcBef>
              <a:spcAft>
                <a:spcPts val="0"/>
              </a:spcAft>
              <a:buClr>
                <a:srgbClr val="004E4C"/>
              </a:buClr>
              <a:buSzPts val="1100"/>
              <a:buFont typeface="Noto Sans Symbols"/>
              <a:buNone/>
            </a:pPr>
            <a:r>
              <a:t/>
            </a:r>
            <a:endParaRPr b="0" i="0" sz="2200" u="none" cap="none" strike="noStrike">
              <a:solidFill>
                <a:srgbClr val="000000"/>
              </a:solidFill>
              <a:latin typeface="Calibri"/>
              <a:ea typeface="Calibri"/>
              <a:cs typeface="Calibri"/>
              <a:sym typeface="Calibri"/>
            </a:endParaRPr>
          </a:p>
          <a:p>
            <a:pPr indent="-342900" lvl="1" marL="342900" marR="0" rtl="0" algn="l">
              <a:lnSpc>
                <a:spcPct val="70000"/>
              </a:lnSpc>
              <a:spcBef>
                <a:spcPts val="440"/>
              </a:spcBef>
              <a:spcAft>
                <a:spcPts val="0"/>
              </a:spcAft>
              <a:buClr>
                <a:srgbClr val="004E4C"/>
              </a:buClr>
              <a:buSzPts val="1100"/>
              <a:buFont typeface="Noto Sans Symbols"/>
              <a:buChar char="◆"/>
            </a:pPr>
            <a:r>
              <a:rPr b="0" i="0" lang="en-US" sz="2200" u="none" cap="none" strike="noStrike">
                <a:solidFill>
                  <a:srgbClr val="000000"/>
                </a:solidFill>
                <a:latin typeface="Calibri"/>
                <a:ea typeface="Calibri"/>
                <a:cs typeface="Calibri"/>
                <a:sym typeface="Calibri"/>
              </a:rPr>
              <a:t>This method can be used with different parameters to create single-dimensional and multi-dimensional arrays. </a:t>
            </a:r>
            <a:endParaRPr/>
          </a:p>
          <a:p>
            <a:pPr indent="-273050" lvl="1" marL="342900" marR="0" rtl="0" algn="l">
              <a:lnSpc>
                <a:spcPct val="70000"/>
              </a:lnSpc>
              <a:spcBef>
                <a:spcPts val="440"/>
              </a:spcBef>
              <a:spcAft>
                <a:spcPts val="0"/>
              </a:spcAft>
              <a:buClr>
                <a:srgbClr val="004E4C"/>
              </a:buClr>
              <a:buSzPts val="1100"/>
              <a:buFont typeface="Noto Sans Symbols"/>
              <a:buNone/>
            </a:pPr>
            <a:r>
              <a:t/>
            </a:r>
            <a:endParaRPr b="0" i="0" sz="2200" u="none" cap="none" strike="noStrike">
              <a:solidFill>
                <a:srgbClr val="000000"/>
              </a:solidFill>
              <a:latin typeface="Calibri"/>
              <a:ea typeface="Calibri"/>
              <a:cs typeface="Calibri"/>
              <a:sym typeface="Calibri"/>
            </a:endParaRPr>
          </a:p>
          <a:p>
            <a:pPr indent="-342900" lvl="1" marL="342900" marR="0" rtl="0" algn="l">
              <a:lnSpc>
                <a:spcPct val="70000"/>
              </a:lnSpc>
              <a:spcBef>
                <a:spcPts val="440"/>
              </a:spcBef>
              <a:spcAft>
                <a:spcPts val="0"/>
              </a:spcAft>
              <a:buClr>
                <a:srgbClr val="004E4C"/>
              </a:buClr>
              <a:buSzPts val="1100"/>
              <a:buFont typeface="Noto Sans Symbols"/>
              <a:buChar char="◆"/>
            </a:pPr>
            <a:r>
              <a:rPr b="0" i="0" lang="en-US" sz="2200" u="none" cap="none" strike="noStrike">
                <a:solidFill>
                  <a:srgbClr val="000000"/>
                </a:solidFill>
                <a:latin typeface="Calibri"/>
                <a:ea typeface="Calibri"/>
                <a:cs typeface="Calibri"/>
                <a:sym typeface="Calibri"/>
              </a:rPr>
              <a:t>For creating an array using this class, you need to invoke the </a:t>
            </a:r>
            <a:r>
              <a:rPr b="0" i="0" lang="en-US" sz="2200" u="none" cap="none" strike="noStrike">
                <a:solidFill>
                  <a:srgbClr val="000000"/>
                </a:solidFill>
                <a:latin typeface="Courier New"/>
                <a:ea typeface="Courier New"/>
                <a:cs typeface="Courier New"/>
                <a:sym typeface="Courier New"/>
              </a:rPr>
              <a:t>CreateInstance()</a:t>
            </a:r>
            <a:r>
              <a:rPr b="0" i="0" lang="en-US" sz="2200" u="none" cap="none" strike="noStrike">
                <a:solidFill>
                  <a:srgbClr val="000000"/>
                </a:solidFill>
                <a:latin typeface="Calibri"/>
                <a:ea typeface="Calibri"/>
                <a:cs typeface="Calibri"/>
                <a:sym typeface="Calibri"/>
              </a:rPr>
              <a:t> method that is accessed by specifying the class name because the method is declared as static.</a:t>
            </a:r>
            <a:endParaRPr b="0" i="0" sz="2200" u="none" cap="none" strike="noStrike">
              <a:solidFill>
                <a:srgbClr val="000000"/>
              </a:solidFill>
              <a:latin typeface="Calibri"/>
              <a:ea typeface="Calibri"/>
              <a:cs typeface="Calibri"/>
              <a:sym typeface="Calibri"/>
            </a:endParaRPr>
          </a:p>
          <a:p>
            <a:pPr indent="-273050" lvl="1" marL="342900" marR="0" rtl="0" algn="l">
              <a:lnSpc>
                <a:spcPct val="70000"/>
              </a:lnSpc>
              <a:spcBef>
                <a:spcPts val="440"/>
              </a:spcBef>
              <a:spcAft>
                <a:spcPts val="0"/>
              </a:spcAft>
              <a:buClr>
                <a:srgbClr val="004E4C"/>
              </a:buClr>
              <a:buSzPts val="1100"/>
              <a:buFont typeface="Noto Sans Symbols"/>
              <a:buNone/>
            </a:pPr>
            <a:r>
              <a:t/>
            </a:r>
            <a:endParaRPr b="0" i="0" sz="2200" u="none" cap="none" strike="noStrike">
              <a:solidFill>
                <a:srgbClr val="000000"/>
              </a:solidFill>
              <a:latin typeface="Calibri"/>
              <a:ea typeface="Calibri"/>
              <a:cs typeface="Calibri"/>
              <a:sym typeface="Calibri"/>
            </a:endParaRPr>
          </a:p>
          <a:p>
            <a:pPr indent="-342900" lvl="1" marL="342900" marR="0" rtl="0" algn="l">
              <a:lnSpc>
                <a:spcPct val="70000"/>
              </a:lnSpc>
              <a:spcBef>
                <a:spcPts val="440"/>
              </a:spcBef>
              <a:spcAft>
                <a:spcPts val="0"/>
              </a:spcAft>
              <a:buClr>
                <a:srgbClr val="004E4C"/>
              </a:buClr>
              <a:buSzPts val="1100"/>
              <a:buFont typeface="Noto Sans Symbols"/>
              <a:buChar char="◆"/>
            </a:pPr>
            <a:r>
              <a:rPr b="0" i="0" lang="en-US" sz="2200" u="none" cap="none" strike="noStrike">
                <a:solidFill>
                  <a:srgbClr val="000000"/>
                </a:solidFill>
                <a:latin typeface="Calibri"/>
                <a:ea typeface="Calibri"/>
                <a:cs typeface="Calibri"/>
                <a:sym typeface="Calibri"/>
              </a:rPr>
              <a:t>The following is the syntax for signature of the </a:t>
            </a:r>
            <a:r>
              <a:rPr b="0" i="0" lang="en-US" sz="2200" u="none" cap="none" strike="noStrike">
                <a:solidFill>
                  <a:srgbClr val="000000"/>
                </a:solidFill>
                <a:latin typeface="Courier New"/>
                <a:ea typeface="Courier New"/>
                <a:cs typeface="Courier New"/>
                <a:sym typeface="Courier New"/>
              </a:rPr>
              <a:t>CreateInstance() </a:t>
            </a:r>
            <a:r>
              <a:rPr b="0" i="0" lang="en-US" sz="2200" u="none" cap="none" strike="noStrike">
                <a:solidFill>
                  <a:srgbClr val="000000"/>
                </a:solidFill>
                <a:latin typeface="Calibri"/>
                <a:ea typeface="Calibri"/>
                <a:cs typeface="Calibri"/>
                <a:sym typeface="Calibri"/>
              </a:rPr>
              <a:t>method used for creating a single-dimensional array:</a:t>
            </a:r>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307975" lvl="1" marL="342900" marR="0" rtl="0" algn="l">
              <a:lnSpc>
                <a:spcPct val="70000"/>
              </a:lnSpc>
              <a:spcBef>
                <a:spcPts val="220"/>
              </a:spcBef>
              <a:spcAft>
                <a:spcPts val="0"/>
              </a:spcAft>
              <a:buClr>
                <a:srgbClr val="004E4C"/>
              </a:buClr>
              <a:buSzPts val="550"/>
              <a:buFont typeface="Noto Sans Symbols"/>
              <a:buNone/>
            </a:pPr>
            <a:r>
              <a:t/>
            </a:r>
            <a:endParaRPr b="0" i="0" sz="1100" u="none" cap="none" strike="noStrike">
              <a:solidFill>
                <a:srgbClr val="000000"/>
              </a:solidFill>
              <a:latin typeface="Calibri"/>
              <a:ea typeface="Calibri"/>
              <a:cs typeface="Calibri"/>
              <a:sym typeface="Calibri"/>
            </a:endParaRPr>
          </a:p>
          <a:p>
            <a:pPr indent="-342900" lvl="1" marL="342900" marR="0" rtl="0" algn="l">
              <a:lnSpc>
                <a:spcPct val="70000"/>
              </a:lnSpc>
              <a:spcBef>
                <a:spcPts val="440"/>
              </a:spcBef>
              <a:spcAft>
                <a:spcPts val="0"/>
              </a:spcAft>
              <a:buClr>
                <a:srgbClr val="004E4C"/>
              </a:buClr>
              <a:buSzPts val="1100"/>
              <a:buFont typeface="Noto Sans Symbols"/>
              <a:buChar char="◆"/>
            </a:pPr>
            <a:r>
              <a:rPr b="0" i="0" lang="en-US" sz="2200" u="none" cap="none" strike="noStrike">
                <a:solidFill>
                  <a:srgbClr val="000000"/>
                </a:solidFill>
                <a:latin typeface="Calibri"/>
                <a:ea typeface="Calibri"/>
                <a:cs typeface="Calibri"/>
                <a:sym typeface="Calibri"/>
              </a:rPr>
              <a:t>In the syntax:</a:t>
            </a:r>
            <a:endParaRPr/>
          </a:p>
          <a:p>
            <a:pPr indent="-285750" lvl="1" marL="742950" marR="0" rtl="0" algn="l">
              <a:lnSpc>
                <a:spcPct val="70000"/>
              </a:lnSpc>
              <a:spcBef>
                <a:spcPts val="320"/>
              </a:spcBef>
              <a:spcAft>
                <a:spcPts val="0"/>
              </a:spcAft>
              <a:buClr>
                <a:srgbClr val="006666"/>
              </a:buClr>
              <a:buSzPts val="800"/>
              <a:buFont typeface="Noto Sans Symbols"/>
              <a:buChar char="🞛"/>
            </a:pPr>
            <a:r>
              <a:rPr b="0" i="0" lang="en-US" sz="1600" u="none" cap="none" strike="noStrike">
                <a:solidFill>
                  <a:srgbClr val="000000"/>
                </a:solidFill>
                <a:latin typeface="Courier New"/>
                <a:ea typeface="Courier New"/>
                <a:cs typeface="Courier New"/>
                <a:sym typeface="Courier New"/>
              </a:rPr>
              <a:t>Array</a:t>
            </a:r>
            <a:r>
              <a:rPr b="0" i="0" lang="en-US" sz="1600" u="none" cap="none" strike="noStrike">
                <a:solidFill>
                  <a:srgbClr val="000000"/>
                </a:solidFill>
                <a:latin typeface="Calibri"/>
                <a:ea typeface="Calibri"/>
                <a:cs typeface="Calibri"/>
                <a:sym typeface="Calibri"/>
              </a:rPr>
              <a:t>: Returns a reference to the created array.</a:t>
            </a:r>
            <a:endParaRPr b="0" i="0" sz="1600" u="none" cap="none" strike="noStrike">
              <a:solidFill>
                <a:srgbClr val="000000"/>
              </a:solidFill>
              <a:latin typeface="Calibri"/>
              <a:ea typeface="Calibri"/>
              <a:cs typeface="Calibri"/>
              <a:sym typeface="Calibri"/>
            </a:endParaRPr>
          </a:p>
          <a:p>
            <a:pPr indent="-285750" lvl="1" marL="742950" marR="0" rtl="0" algn="l">
              <a:lnSpc>
                <a:spcPct val="70000"/>
              </a:lnSpc>
              <a:spcBef>
                <a:spcPts val="320"/>
              </a:spcBef>
              <a:spcAft>
                <a:spcPts val="0"/>
              </a:spcAft>
              <a:buClr>
                <a:srgbClr val="006666"/>
              </a:buClr>
              <a:buSzPts val="800"/>
              <a:buFont typeface="Noto Sans Symbols"/>
              <a:buChar char="🞛"/>
            </a:pPr>
            <a:r>
              <a:rPr b="0" i="0" lang="en-US" sz="1600" u="none" cap="none" strike="noStrike">
                <a:solidFill>
                  <a:srgbClr val="000000"/>
                </a:solidFill>
                <a:latin typeface="Courier New"/>
                <a:ea typeface="Courier New"/>
                <a:cs typeface="Courier New"/>
                <a:sym typeface="Courier New"/>
              </a:rPr>
              <a:t>Type</a:t>
            </a:r>
            <a:r>
              <a:rPr b="0" i="0" lang="en-US" sz="1600" u="none" cap="none" strike="noStrike">
                <a:solidFill>
                  <a:srgbClr val="000000"/>
                </a:solidFill>
                <a:latin typeface="Calibri"/>
                <a:ea typeface="Calibri"/>
                <a:cs typeface="Calibri"/>
                <a:sym typeface="Calibri"/>
              </a:rPr>
              <a:t>: Uses the </a:t>
            </a:r>
            <a:r>
              <a:rPr b="0" i="0" lang="en-US" sz="1600" u="none" cap="none" strike="noStrike">
                <a:solidFill>
                  <a:srgbClr val="000000"/>
                </a:solidFill>
                <a:latin typeface="Courier New"/>
                <a:ea typeface="Courier New"/>
                <a:cs typeface="Courier New"/>
                <a:sym typeface="Courier New"/>
              </a:rPr>
              <a:t>typeof </a:t>
            </a:r>
            <a:r>
              <a:rPr b="0" i="0" lang="en-US" sz="1600" u="none" cap="none" strike="noStrike">
                <a:solidFill>
                  <a:srgbClr val="000000"/>
                </a:solidFill>
                <a:latin typeface="Calibri"/>
                <a:ea typeface="Calibri"/>
                <a:cs typeface="Calibri"/>
                <a:sym typeface="Calibri"/>
              </a:rPr>
              <a:t>operator for explicit casting.</a:t>
            </a:r>
            <a:endParaRPr b="0" i="0" sz="1600" u="none" cap="none" strike="noStrike">
              <a:solidFill>
                <a:srgbClr val="000000"/>
              </a:solidFill>
              <a:latin typeface="Calibri"/>
              <a:ea typeface="Calibri"/>
              <a:cs typeface="Calibri"/>
              <a:sym typeface="Calibri"/>
            </a:endParaRPr>
          </a:p>
          <a:p>
            <a:pPr indent="-285750" lvl="1" marL="742950" marR="0" rtl="0" algn="l">
              <a:lnSpc>
                <a:spcPct val="70000"/>
              </a:lnSpc>
              <a:spcBef>
                <a:spcPts val="320"/>
              </a:spcBef>
              <a:spcAft>
                <a:spcPts val="0"/>
              </a:spcAft>
              <a:buClr>
                <a:srgbClr val="006666"/>
              </a:buClr>
              <a:buSzPts val="800"/>
              <a:buFont typeface="Noto Sans Symbols"/>
              <a:buChar char="🞛"/>
            </a:pPr>
            <a:r>
              <a:rPr b="0" i="0" lang="en-US" sz="1600" u="none" cap="none" strike="noStrike">
                <a:solidFill>
                  <a:srgbClr val="000000"/>
                </a:solidFill>
                <a:latin typeface="Courier New"/>
                <a:ea typeface="Courier New"/>
                <a:cs typeface="Courier New"/>
                <a:sym typeface="Courier New"/>
              </a:rPr>
              <a:t>elementType</a:t>
            </a:r>
            <a:r>
              <a:rPr b="0" i="0" lang="en-US" sz="1600" u="none" cap="none" strike="noStrike">
                <a:solidFill>
                  <a:srgbClr val="000000"/>
                </a:solidFill>
                <a:latin typeface="Calibri"/>
                <a:ea typeface="Calibri"/>
                <a:cs typeface="Calibri"/>
                <a:sym typeface="Calibri"/>
              </a:rPr>
              <a:t>: Is the resultant data type in casting.</a:t>
            </a:r>
            <a:endParaRPr b="0" i="0" sz="1600" u="none" cap="none" strike="noStrike">
              <a:solidFill>
                <a:srgbClr val="000000"/>
              </a:solidFill>
              <a:latin typeface="Calibri"/>
              <a:ea typeface="Calibri"/>
              <a:cs typeface="Calibri"/>
              <a:sym typeface="Calibri"/>
            </a:endParaRPr>
          </a:p>
          <a:p>
            <a:pPr indent="-285750" lvl="1" marL="742950" marR="0" rtl="0" algn="l">
              <a:lnSpc>
                <a:spcPct val="70000"/>
              </a:lnSpc>
              <a:spcBef>
                <a:spcPts val="320"/>
              </a:spcBef>
              <a:spcAft>
                <a:spcPts val="0"/>
              </a:spcAft>
              <a:buClr>
                <a:srgbClr val="006666"/>
              </a:buClr>
              <a:buSzPts val="800"/>
              <a:buFont typeface="Noto Sans Symbols"/>
              <a:buChar char="🞛"/>
            </a:pPr>
            <a:r>
              <a:rPr b="0" i="0" lang="en-US" sz="1600" u="none" cap="none" strike="noStrike">
                <a:solidFill>
                  <a:srgbClr val="000000"/>
                </a:solidFill>
                <a:latin typeface="Courier New"/>
                <a:ea typeface="Courier New"/>
                <a:cs typeface="Courier New"/>
                <a:sym typeface="Courier New"/>
              </a:rPr>
              <a:t>Length</a:t>
            </a:r>
            <a:r>
              <a:rPr b="0" i="0" lang="en-US" sz="1600" u="none" cap="none" strike="noStrike">
                <a:solidFill>
                  <a:srgbClr val="000000"/>
                </a:solidFill>
                <a:latin typeface="Calibri"/>
                <a:ea typeface="Calibri"/>
                <a:cs typeface="Calibri"/>
                <a:sym typeface="Calibri"/>
              </a:rPr>
              <a:t>: Specifies the length of the array.</a:t>
            </a:r>
            <a:endParaRPr b="0" i="0" sz="16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09550" lvl="1" marL="742950" marR="0" rtl="0" algn="l">
              <a:lnSpc>
                <a:spcPct val="70000"/>
              </a:lnSpc>
              <a:spcBef>
                <a:spcPts val="480"/>
              </a:spcBef>
              <a:spcAft>
                <a:spcPts val="0"/>
              </a:spcAft>
              <a:buClr>
                <a:srgbClr val="006666"/>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0" lvl="0" marL="0" marR="0" rtl="0" algn="l">
              <a:lnSpc>
                <a:spcPct val="70000"/>
              </a:lnSpc>
              <a:spcBef>
                <a:spcPts val="80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0" lvl="0" marL="0" marR="0" rtl="0" algn="l">
              <a:lnSpc>
                <a:spcPct val="70000"/>
              </a:lnSpc>
              <a:spcBef>
                <a:spcPts val="7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Calibri"/>
              <a:ea typeface="Calibri"/>
              <a:cs typeface="Calibri"/>
              <a:sym typeface="Calibri"/>
            </a:endParaRPr>
          </a:p>
          <a:p>
            <a:pPr indent="-241300" lvl="1" marL="342900" marR="0" rtl="0" algn="l">
              <a:lnSpc>
                <a:spcPct val="70000"/>
              </a:lnSpc>
              <a:spcBef>
                <a:spcPts val="320"/>
              </a:spcBef>
              <a:spcAft>
                <a:spcPts val="0"/>
              </a:spcAft>
              <a:buClr>
                <a:srgbClr val="10253F"/>
              </a:buClr>
              <a:buSzPts val="1600"/>
              <a:buFont typeface="Noto Sans Symbols"/>
              <a:buNone/>
            </a:pPr>
            <a:r>
              <a:t/>
            </a:r>
            <a:endParaRPr b="0" i="0" sz="16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0" lvl="0" marL="0" marR="0" rtl="0" algn="l">
              <a:lnSpc>
                <a:spcPct val="70000"/>
              </a:lnSpc>
              <a:spcBef>
                <a:spcPts val="700"/>
              </a:spcBef>
              <a:spcAft>
                <a:spcPts val="0"/>
              </a:spcAft>
              <a:buClr>
                <a:srgbClr val="000000"/>
              </a:buClr>
              <a:buSzPts val="1400"/>
              <a:buFont typeface="Arial"/>
              <a:buNone/>
            </a:pPr>
            <a:br>
              <a:rPr b="0" i="0" lang="en-U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342900" marR="0" rtl="0" algn="l">
              <a:lnSpc>
                <a:spcPct val="7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2" marL="800100" marR="0" rtl="0" algn="l">
              <a:lnSpc>
                <a:spcPct val="70000"/>
              </a:lnSpc>
              <a:spcBef>
                <a:spcPts val="280"/>
              </a:spcBef>
              <a:spcAft>
                <a:spcPts val="0"/>
              </a:spcAft>
              <a:buClr>
                <a:srgbClr val="10253F"/>
              </a:buClr>
              <a:buSzPts val="1400"/>
              <a:buFont typeface="Arial"/>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342900" marR="0" rtl="0" algn="l">
              <a:lnSpc>
                <a:spcPct val="7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241300" lvl="1" marL="342900" marR="0" rtl="0" algn="l">
              <a:lnSpc>
                <a:spcPct val="70000"/>
              </a:lnSpc>
              <a:spcBef>
                <a:spcPts val="320"/>
              </a:spcBef>
              <a:spcAft>
                <a:spcPts val="0"/>
              </a:spcAft>
              <a:buClr>
                <a:srgbClr val="10253F"/>
              </a:buClr>
              <a:buSzPts val="1600"/>
              <a:buFont typeface="Noto Sans Symbols"/>
              <a:buNone/>
            </a:pPr>
            <a:r>
              <a:t/>
            </a:r>
            <a:endParaRPr b="0" i="0" sz="16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800100" marR="0" rtl="0" algn="l">
              <a:lnSpc>
                <a:spcPct val="70000"/>
              </a:lnSpc>
              <a:spcBef>
                <a:spcPts val="280"/>
              </a:spcBef>
              <a:spcAft>
                <a:spcPts val="0"/>
              </a:spcAft>
              <a:buClr>
                <a:srgbClr val="10253F"/>
              </a:buClr>
              <a:buSzPts val="1400"/>
              <a:buFont typeface="Arial"/>
              <a:buNone/>
            </a:pPr>
            <a:r>
              <a:t/>
            </a:r>
            <a:endParaRPr b="0" i="0" sz="1400" u="none" cap="none" strike="noStrike">
              <a:solidFill>
                <a:srgbClr val="000000"/>
              </a:solidFill>
              <a:latin typeface="Arial"/>
              <a:ea typeface="Arial"/>
              <a:cs typeface="Arial"/>
              <a:sym typeface="Arial"/>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28600" lvl="2" marL="1143000" marR="0" rtl="0" algn="l">
              <a:lnSpc>
                <a:spcPct val="100000"/>
              </a:lnSpc>
              <a:spcBef>
                <a:spcPts val="240"/>
              </a:spcBef>
              <a:spcAft>
                <a:spcPts val="0"/>
              </a:spcAft>
              <a:buClr>
                <a:srgbClr val="10253F"/>
              </a:buClr>
              <a:buSzPts val="1200"/>
              <a:buFont typeface="Calibri"/>
              <a:buNone/>
            </a:pPr>
            <a:r>
              <a:rPr b="0" i="0" lang="en-US" sz="1200" u="none" cap="none" strike="noStrike">
                <a:solidFill>
                  <a:srgbClr val="000000"/>
                </a:solidFill>
                <a:latin typeface="Calibri"/>
                <a:ea typeface="Calibri"/>
                <a:cs typeface="Calibri"/>
                <a:sym typeface="Calibri"/>
              </a:rPr>
              <a:t>   </a:t>
            </a:r>
            <a:endParaRPr b="0" i="0" sz="1800" u="none" cap="none" strike="noStrike">
              <a:solidFill>
                <a:srgbClr val="000000"/>
              </a:solidFill>
              <a:latin typeface="Arial"/>
              <a:ea typeface="Arial"/>
              <a:cs typeface="Arial"/>
              <a:sym typeface="Arial"/>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215900" lvl="0" marL="400050" marR="0" rtl="0" algn="l">
              <a:lnSpc>
                <a:spcPct val="10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139700" lvl="0" marL="342900" marR="0" rtl="0" algn="l">
              <a:lnSpc>
                <a:spcPct val="100000"/>
              </a:lnSpc>
              <a:spcBef>
                <a:spcPts val="640"/>
              </a:spcBef>
              <a:spcAft>
                <a:spcPts val="0"/>
              </a:spcAft>
              <a:buClr>
                <a:srgbClr val="10253F"/>
              </a:buClr>
              <a:buSzPts val="3200"/>
              <a:buFont typeface="Noto Sans Symbols"/>
              <a:buNone/>
            </a:pPr>
            <a:r>
              <a:t/>
            </a:r>
            <a:endParaRPr b="0" i="0" sz="3200" u="none" cap="none" strike="noStrike">
              <a:solidFill>
                <a:srgbClr val="000000"/>
              </a:solidFill>
              <a:latin typeface="Arial"/>
              <a:ea typeface="Arial"/>
              <a:cs typeface="Arial"/>
              <a:sym typeface="Arial"/>
            </a:endParaRPr>
          </a:p>
        </p:txBody>
      </p:sp>
      <p:sp>
        <p:nvSpPr>
          <p:cNvPr id="561" name="Google Shape;561;p42"/>
          <p:cNvSpPr txBox="1"/>
          <p:nvPr/>
        </p:nvSpPr>
        <p:spPr>
          <a:xfrm>
            <a:off x="2209800" y="4187825"/>
            <a:ext cx="1447800" cy="400050"/>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Syntax</a:t>
            </a:r>
            <a:endParaRPr/>
          </a:p>
        </p:txBody>
      </p:sp>
      <p:sp>
        <p:nvSpPr>
          <p:cNvPr id="562" name="Google Shape;562;p42"/>
          <p:cNvSpPr/>
          <p:nvPr/>
        </p:nvSpPr>
        <p:spPr>
          <a:xfrm>
            <a:off x="2209800" y="4740276"/>
            <a:ext cx="8153400" cy="365125"/>
          </a:xfrm>
          <a:prstGeom prst="rect">
            <a:avLst/>
          </a:prstGeom>
          <a:solidFill>
            <a:srgbClr val="FFFF00">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dk1"/>
              </a:buClr>
              <a:buSzPts val="1600"/>
              <a:buFont typeface="Noto Sans Symbols"/>
              <a:buNone/>
            </a:pPr>
            <a:r>
              <a:rPr b="0" i="0" lang="en-US" sz="1600" u="none" cap="none" strike="noStrike">
                <a:solidFill>
                  <a:schemeClr val="dk1"/>
                </a:solidFill>
                <a:latin typeface="Courier New"/>
                <a:ea typeface="Courier New"/>
                <a:cs typeface="Courier New"/>
                <a:sym typeface="Courier New"/>
              </a:rPr>
              <a:t>public static Array CreateInstance(Type elementType, int length)</a:t>
            </a:r>
            <a:endParaRPr b="0" i="0" sz="1600" u="none" cap="none" strike="noStrike">
              <a:solidFill>
                <a:schemeClr val="dk1"/>
              </a:solidFill>
              <a:latin typeface="Courier New"/>
              <a:ea typeface="Courier New"/>
              <a:cs typeface="Courier New"/>
              <a:sym typeface="Courier New"/>
            </a:endParaRPr>
          </a:p>
          <a:p>
            <a:pPr indent="0" lvl="0" marL="0" marR="0" rtl="0" algn="l">
              <a:lnSpc>
                <a:spcPct val="70000"/>
              </a:lnSpc>
              <a:spcBef>
                <a:spcPts val="200"/>
              </a:spcBef>
              <a:spcAft>
                <a:spcPts val="0"/>
              </a:spcAft>
              <a:buClr>
                <a:srgbClr val="000000"/>
              </a:buClr>
              <a:buSzPts val="1600"/>
              <a:buFont typeface="Noto Sans Symbols"/>
              <a:buNone/>
            </a:pPr>
            <a:r>
              <a:rPr b="0" i="0" lang="en-US" sz="1600" u="none" cap="none" strike="noStrike">
                <a:solidFill>
                  <a:srgbClr val="000000"/>
                </a:solidFill>
                <a:latin typeface="Courier New"/>
                <a:ea typeface="Courier New"/>
                <a:cs typeface="Courier New"/>
                <a:sym typeface="Courier New"/>
              </a:rPr>
              <a:t> </a:t>
            </a:r>
            <a:endParaRPr b="0" i="0" sz="1800" u="none" cap="none" strike="noStrike">
              <a:solidFill>
                <a:schemeClr val="dk1"/>
              </a:solidFill>
              <a:latin typeface="Courier New"/>
              <a:ea typeface="Courier New"/>
              <a:cs typeface="Courier New"/>
              <a:sym typeface="Courier New"/>
            </a:endParaRPr>
          </a:p>
          <a:p>
            <a:pPr indent="0" lvl="0" marL="0" marR="0" rtl="0" algn="l">
              <a:lnSpc>
                <a:spcPct val="70000"/>
              </a:lnSpc>
              <a:spcBef>
                <a:spcPts val="800"/>
              </a:spcBef>
              <a:spcAft>
                <a:spcPts val="0"/>
              </a:spcAft>
              <a:buClr>
                <a:schemeClr val="dk1"/>
              </a:buClr>
              <a:buSzPts val="1600"/>
              <a:buFont typeface="Noto Sans Symbols"/>
              <a:buNone/>
            </a:pPr>
            <a:r>
              <a:t/>
            </a:r>
            <a:endParaRPr b="0" i="0" sz="1600"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43"/>
          <p:cNvSpPr txBox="1"/>
          <p:nvPr>
            <p:ph type="title"/>
          </p:nvPr>
        </p:nvSpPr>
        <p:spPr>
          <a:xfrm>
            <a:off x="30481" y="20321"/>
            <a:ext cx="12115798" cy="68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n-US"/>
              <a:t>Using the </a:t>
            </a:r>
            <a:r>
              <a:rPr lang="en-US">
                <a:latin typeface="Courier New"/>
                <a:ea typeface="Courier New"/>
                <a:cs typeface="Courier New"/>
                <a:sym typeface="Courier New"/>
              </a:rPr>
              <a:t>Array</a:t>
            </a:r>
            <a:r>
              <a:rPr lang="en-US"/>
              <a:t> Class 2-5</a:t>
            </a:r>
            <a:endParaRPr/>
          </a:p>
        </p:txBody>
      </p:sp>
      <p:sp>
        <p:nvSpPr>
          <p:cNvPr id="569" name="Google Shape;569;p43"/>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570" name="Google Shape;570;p43"/>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571" name="Google Shape;571;p43"/>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Noto Sans Symbols"/>
              <a:buNone/>
            </a:pPr>
            <a:r>
              <a:rPr b="0" i="0" lang="en-US" sz="1200" u="none" cap="none" strike="noStrike">
                <a:solidFill>
                  <a:schemeClr val="lt1"/>
                </a:solidFill>
                <a:latin typeface="Calibri"/>
                <a:ea typeface="Calibri"/>
                <a:cs typeface="Calibri"/>
                <a:sym typeface="Calibri"/>
              </a:rPr>
              <a:t>Building Applications Using C# / Session 5</a:t>
            </a:r>
            <a:endParaRPr b="0" i="0" sz="1200" u="none" cap="none" strike="noStrike">
              <a:solidFill>
                <a:schemeClr val="lt1"/>
              </a:solidFill>
              <a:latin typeface="Calibri"/>
              <a:ea typeface="Calibri"/>
              <a:cs typeface="Calibri"/>
              <a:sym typeface="Calibri"/>
            </a:endParaRPr>
          </a:p>
        </p:txBody>
      </p:sp>
      <p:sp>
        <p:nvSpPr>
          <p:cNvPr id="572" name="Google Shape;572;p43"/>
          <p:cNvSpPr txBox="1"/>
          <p:nvPr/>
        </p:nvSpPr>
        <p:spPr>
          <a:xfrm>
            <a:off x="1752600" y="855663"/>
            <a:ext cx="8686800" cy="4525962"/>
          </a:xfrm>
          <a:prstGeom prst="rect">
            <a:avLst/>
          </a:prstGeom>
          <a:noFill/>
          <a:ln>
            <a:noFill/>
          </a:ln>
        </p:spPr>
        <p:txBody>
          <a:bodyPr anchorCtr="0" anchor="t" bIns="45700" lIns="91425" spcFirstLastPara="1" rIns="91425" wrap="square" tIns="45700">
            <a:noAutofit/>
          </a:bodyPr>
          <a:lstStyle/>
          <a:p>
            <a:pPr indent="-342900" lvl="1" marL="342900" marR="0" rtl="0" algn="l">
              <a:lnSpc>
                <a:spcPct val="70000"/>
              </a:lnSpc>
              <a:spcBef>
                <a:spcPts val="0"/>
              </a:spcBef>
              <a:spcAft>
                <a:spcPts val="0"/>
              </a:spcAft>
              <a:buClr>
                <a:srgbClr val="004E4C"/>
              </a:buClr>
              <a:buSzPts val="1200"/>
              <a:buFont typeface="Noto Sans Symbols"/>
              <a:buChar char="◆"/>
            </a:pPr>
            <a:r>
              <a:rPr b="0" i="0" lang="en-US" sz="2400" u="none" cap="none" strike="noStrike">
                <a:solidFill>
                  <a:srgbClr val="000000"/>
                </a:solidFill>
                <a:latin typeface="Calibri"/>
                <a:ea typeface="Calibri"/>
                <a:cs typeface="Calibri"/>
                <a:sym typeface="Calibri"/>
              </a:rPr>
              <a:t>The following is the syntax for signature of the </a:t>
            </a:r>
            <a:r>
              <a:rPr b="0" i="0" lang="en-US" sz="2400" u="none" cap="none" strike="noStrike">
                <a:solidFill>
                  <a:srgbClr val="000000"/>
                </a:solidFill>
                <a:latin typeface="Courier New"/>
                <a:ea typeface="Courier New"/>
                <a:cs typeface="Courier New"/>
                <a:sym typeface="Courier New"/>
              </a:rPr>
              <a:t>CreateInstance()</a:t>
            </a:r>
            <a:r>
              <a:rPr b="0" i="0" lang="en-US" sz="2400" u="none" cap="none" strike="noStrike">
                <a:solidFill>
                  <a:srgbClr val="000000"/>
                </a:solidFill>
                <a:latin typeface="Calibri"/>
                <a:ea typeface="Calibri"/>
                <a:cs typeface="Calibri"/>
                <a:sym typeface="Calibri"/>
              </a:rPr>
              <a:t> method used for creating a </a:t>
            </a:r>
            <a:br>
              <a:rPr b="0" i="0" lang="en-US" sz="2400" u="none" cap="none" strike="noStrike">
                <a:solidFill>
                  <a:srgbClr val="000000"/>
                </a:solidFill>
                <a:latin typeface="Calibri"/>
                <a:ea typeface="Calibri"/>
                <a:cs typeface="Calibri"/>
                <a:sym typeface="Calibri"/>
              </a:rPr>
            </a:br>
            <a:r>
              <a:rPr b="0" i="0" lang="en-US" sz="2400" u="none" cap="none" strike="noStrike">
                <a:solidFill>
                  <a:srgbClr val="000000"/>
                </a:solidFill>
                <a:latin typeface="Calibri"/>
                <a:ea typeface="Calibri"/>
                <a:cs typeface="Calibri"/>
                <a:sym typeface="Calibri"/>
              </a:rPr>
              <a:t>multi-dimensional array.</a:t>
            </a:r>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342900" lvl="1" marL="342900" marR="0" rtl="0" algn="l">
              <a:lnSpc>
                <a:spcPct val="70000"/>
              </a:lnSpc>
              <a:spcBef>
                <a:spcPts val="480"/>
              </a:spcBef>
              <a:spcAft>
                <a:spcPts val="0"/>
              </a:spcAft>
              <a:buClr>
                <a:srgbClr val="004E4C"/>
              </a:buClr>
              <a:buSzPts val="1200"/>
              <a:buFont typeface="Noto Sans Symbols"/>
              <a:buChar char="◆"/>
            </a:pPr>
            <a:r>
              <a:rPr b="0" i="0" lang="en-US" sz="2400" u="none" cap="none" strike="noStrike">
                <a:solidFill>
                  <a:srgbClr val="000000"/>
                </a:solidFill>
                <a:latin typeface="Calibri"/>
                <a:ea typeface="Calibri"/>
                <a:cs typeface="Calibri"/>
                <a:sym typeface="Calibri"/>
              </a:rPr>
              <a:t>In the syntax:</a:t>
            </a:r>
            <a:endParaRPr/>
          </a:p>
          <a:p>
            <a:pPr indent="-285750" lvl="1" marL="742950" marR="0" rtl="0" algn="l">
              <a:lnSpc>
                <a:spcPct val="70000"/>
              </a:lnSpc>
              <a:spcBef>
                <a:spcPts val="400"/>
              </a:spcBef>
              <a:spcAft>
                <a:spcPts val="0"/>
              </a:spcAft>
              <a:buClr>
                <a:srgbClr val="006666"/>
              </a:buClr>
              <a:buSzPts val="1000"/>
              <a:buFont typeface="Noto Sans Symbols"/>
              <a:buChar char="🞛"/>
            </a:pPr>
            <a:r>
              <a:rPr b="0" i="0" lang="en-US" sz="2000" u="none" cap="none" strike="noStrike">
                <a:solidFill>
                  <a:srgbClr val="000000"/>
                </a:solidFill>
                <a:latin typeface="Courier New"/>
                <a:ea typeface="Courier New"/>
                <a:cs typeface="Courier New"/>
                <a:sym typeface="Courier New"/>
              </a:rPr>
              <a:t>length1</a:t>
            </a:r>
            <a:r>
              <a:rPr b="0" i="0" lang="en-US" sz="2000" u="none" cap="none" strike="noStrike">
                <a:solidFill>
                  <a:srgbClr val="000000"/>
                </a:solidFill>
                <a:latin typeface="Calibri"/>
                <a:ea typeface="Calibri"/>
                <a:cs typeface="Calibri"/>
                <a:sym typeface="Calibri"/>
              </a:rPr>
              <a:t>: Specifies the row length.</a:t>
            </a:r>
            <a:endParaRPr b="0" i="0" sz="2000" u="none" cap="none" strike="noStrike">
              <a:solidFill>
                <a:srgbClr val="000000"/>
              </a:solidFill>
              <a:latin typeface="Calibri"/>
              <a:ea typeface="Calibri"/>
              <a:cs typeface="Calibri"/>
              <a:sym typeface="Calibri"/>
            </a:endParaRPr>
          </a:p>
          <a:p>
            <a:pPr indent="-285750" lvl="1" marL="742950" marR="0" rtl="0" algn="l">
              <a:lnSpc>
                <a:spcPct val="70000"/>
              </a:lnSpc>
              <a:spcBef>
                <a:spcPts val="400"/>
              </a:spcBef>
              <a:spcAft>
                <a:spcPts val="0"/>
              </a:spcAft>
              <a:buClr>
                <a:srgbClr val="006666"/>
              </a:buClr>
              <a:buSzPts val="1000"/>
              <a:buFont typeface="Noto Sans Symbols"/>
              <a:buChar char="🞛"/>
            </a:pPr>
            <a:r>
              <a:rPr b="0" i="0" lang="en-US" sz="2000" u="none" cap="none" strike="noStrike">
                <a:solidFill>
                  <a:srgbClr val="000000"/>
                </a:solidFill>
                <a:latin typeface="Courier New"/>
                <a:ea typeface="Courier New"/>
                <a:cs typeface="Courier New"/>
                <a:sym typeface="Courier New"/>
              </a:rPr>
              <a:t>length2</a:t>
            </a:r>
            <a:r>
              <a:rPr b="0" i="0" lang="en-US" sz="2000" u="none" cap="none" strike="noStrike">
                <a:solidFill>
                  <a:srgbClr val="000000"/>
                </a:solidFill>
                <a:latin typeface="Calibri"/>
                <a:ea typeface="Calibri"/>
                <a:cs typeface="Calibri"/>
                <a:sym typeface="Calibri"/>
              </a:rPr>
              <a:t>: Specifies the column length.</a:t>
            </a:r>
            <a:endParaRPr b="0" i="0" sz="20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342900" lvl="1" marL="342900" marR="0" rtl="0" algn="l">
              <a:lnSpc>
                <a:spcPct val="70000"/>
              </a:lnSpc>
              <a:spcBef>
                <a:spcPts val="480"/>
              </a:spcBef>
              <a:spcAft>
                <a:spcPts val="0"/>
              </a:spcAft>
              <a:buClr>
                <a:srgbClr val="004E4C"/>
              </a:buClr>
              <a:buSzPts val="1200"/>
              <a:buFont typeface="Noto Sans Symbols"/>
              <a:buChar char="◆"/>
            </a:pPr>
            <a:r>
              <a:rPr b="0" i="0" lang="en-US" sz="2400" u="none" cap="none" strike="noStrike">
                <a:solidFill>
                  <a:srgbClr val="000000"/>
                </a:solidFill>
                <a:latin typeface="Calibri"/>
                <a:ea typeface="Calibri"/>
                <a:cs typeface="Calibri"/>
                <a:sym typeface="Calibri"/>
              </a:rPr>
              <a:t>These syntax determine how the method is declared in the </a:t>
            </a:r>
            <a:r>
              <a:rPr b="0" i="0" lang="en-US" sz="2400" u="none" cap="none" strike="noStrike">
                <a:solidFill>
                  <a:srgbClr val="000000"/>
                </a:solidFill>
                <a:latin typeface="Arial"/>
                <a:ea typeface="Arial"/>
                <a:cs typeface="Arial"/>
                <a:sym typeface="Arial"/>
              </a:rPr>
              <a:t>Array</a:t>
            </a:r>
            <a:r>
              <a:rPr b="0" i="0" lang="en-US" sz="2400" u="none" cap="none" strike="noStrike">
                <a:solidFill>
                  <a:srgbClr val="000000"/>
                </a:solidFill>
                <a:latin typeface="Calibri"/>
                <a:ea typeface="Calibri"/>
                <a:cs typeface="Calibri"/>
                <a:sym typeface="Calibri"/>
              </a:rPr>
              <a:t> class. </a:t>
            </a:r>
            <a:endParaRPr/>
          </a:p>
          <a:p>
            <a:pPr indent="-342900" lvl="1" marL="342900" marR="0" rtl="0" algn="l">
              <a:lnSpc>
                <a:spcPct val="70000"/>
              </a:lnSpc>
              <a:spcBef>
                <a:spcPts val="480"/>
              </a:spcBef>
              <a:spcAft>
                <a:spcPts val="0"/>
              </a:spcAft>
              <a:buClr>
                <a:srgbClr val="004E4C"/>
              </a:buClr>
              <a:buSzPts val="1200"/>
              <a:buFont typeface="Noto Sans Symbols"/>
              <a:buChar char="◆"/>
            </a:pPr>
            <a:r>
              <a:rPr b="0" i="0" lang="en-US" sz="2400" u="none" cap="none" strike="noStrike">
                <a:solidFill>
                  <a:srgbClr val="000000"/>
                </a:solidFill>
                <a:latin typeface="Calibri"/>
                <a:ea typeface="Calibri"/>
                <a:cs typeface="Calibri"/>
                <a:sym typeface="Calibri"/>
              </a:rPr>
              <a:t>To create single-dimensional and multi-dimensional arrays, you must explicitly invoke the method with the appropriate parameters.</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342900" lvl="1" marL="342900" marR="0" rtl="0" algn="l">
              <a:lnSpc>
                <a:spcPct val="70000"/>
              </a:lnSpc>
              <a:spcBef>
                <a:spcPts val="480"/>
              </a:spcBef>
              <a:spcAft>
                <a:spcPts val="0"/>
              </a:spcAft>
              <a:buClr>
                <a:srgbClr val="004E4C"/>
              </a:buClr>
              <a:buSzPts val="1200"/>
              <a:buFont typeface="Arial"/>
              <a:buNone/>
            </a:pPr>
            <a:r>
              <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09550" lvl="1" marL="742950" marR="0" rtl="0" algn="l">
              <a:lnSpc>
                <a:spcPct val="70000"/>
              </a:lnSpc>
              <a:spcBef>
                <a:spcPts val="480"/>
              </a:spcBef>
              <a:spcAft>
                <a:spcPts val="0"/>
              </a:spcAft>
              <a:buClr>
                <a:srgbClr val="006666"/>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0" lvl="0" marL="0" marR="0" rtl="0" algn="l">
              <a:lnSpc>
                <a:spcPct val="70000"/>
              </a:lnSpc>
              <a:spcBef>
                <a:spcPts val="80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0" lvl="0" marL="0" marR="0" rtl="0" algn="l">
              <a:lnSpc>
                <a:spcPct val="70000"/>
              </a:lnSpc>
              <a:spcBef>
                <a:spcPts val="7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Calibri"/>
              <a:ea typeface="Calibri"/>
              <a:cs typeface="Calibri"/>
              <a:sym typeface="Calibri"/>
            </a:endParaRPr>
          </a:p>
          <a:p>
            <a:pPr indent="-241300" lvl="1" marL="342900" marR="0" rtl="0" algn="l">
              <a:lnSpc>
                <a:spcPct val="70000"/>
              </a:lnSpc>
              <a:spcBef>
                <a:spcPts val="320"/>
              </a:spcBef>
              <a:spcAft>
                <a:spcPts val="0"/>
              </a:spcAft>
              <a:buClr>
                <a:srgbClr val="10253F"/>
              </a:buClr>
              <a:buSzPts val="1600"/>
              <a:buFont typeface="Noto Sans Symbols"/>
              <a:buNone/>
            </a:pPr>
            <a:r>
              <a:t/>
            </a:r>
            <a:endParaRPr b="0" i="0" sz="16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0" lvl="0" marL="0" marR="0" rtl="0" algn="l">
              <a:lnSpc>
                <a:spcPct val="70000"/>
              </a:lnSpc>
              <a:spcBef>
                <a:spcPts val="700"/>
              </a:spcBef>
              <a:spcAft>
                <a:spcPts val="0"/>
              </a:spcAft>
              <a:buClr>
                <a:srgbClr val="000000"/>
              </a:buClr>
              <a:buSzPts val="1400"/>
              <a:buFont typeface="Arial"/>
              <a:buNone/>
            </a:pPr>
            <a:br>
              <a:rPr b="0" i="0" lang="en-U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342900" marR="0" rtl="0" algn="l">
              <a:lnSpc>
                <a:spcPct val="7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2" marL="800100" marR="0" rtl="0" algn="l">
              <a:lnSpc>
                <a:spcPct val="70000"/>
              </a:lnSpc>
              <a:spcBef>
                <a:spcPts val="280"/>
              </a:spcBef>
              <a:spcAft>
                <a:spcPts val="0"/>
              </a:spcAft>
              <a:buClr>
                <a:srgbClr val="10253F"/>
              </a:buClr>
              <a:buSzPts val="1400"/>
              <a:buFont typeface="Arial"/>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342900" marR="0" rtl="0" algn="l">
              <a:lnSpc>
                <a:spcPct val="7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241300" lvl="1" marL="342900" marR="0" rtl="0" algn="l">
              <a:lnSpc>
                <a:spcPct val="70000"/>
              </a:lnSpc>
              <a:spcBef>
                <a:spcPts val="320"/>
              </a:spcBef>
              <a:spcAft>
                <a:spcPts val="0"/>
              </a:spcAft>
              <a:buClr>
                <a:srgbClr val="10253F"/>
              </a:buClr>
              <a:buSzPts val="1600"/>
              <a:buFont typeface="Noto Sans Symbols"/>
              <a:buNone/>
            </a:pPr>
            <a:r>
              <a:t/>
            </a:r>
            <a:endParaRPr b="0" i="0" sz="16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800100" marR="0" rtl="0" algn="l">
              <a:lnSpc>
                <a:spcPct val="70000"/>
              </a:lnSpc>
              <a:spcBef>
                <a:spcPts val="280"/>
              </a:spcBef>
              <a:spcAft>
                <a:spcPts val="0"/>
              </a:spcAft>
              <a:buClr>
                <a:srgbClr val="10253F"/>
              </a:buClr>
              <a:buSzPts val="1400"/>
              <a:buFont typeface="Arial"/>
              <a:buNone/>
            </a:pPr>
            <a:r>
              <a:t/>
            </a:r>
            <a:endParaRPr b="0" i="0" sz="1400" u="none" cap="none" strike="noStrike">
              <a:solidFill>
                <a:srgbClr val="000000"/>
              </a:solidFill>
              <a:latin typeface="Arial"/>
              <a:ea typeface="Arial"/>
              <a:cs typeface="Arial"/>
              <a:sym typeface="Arial"/>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28600" lvl="2" marL="1143000" marR="0" rtl="0" algn="l">
              <a:lnSpc>
                <a:spcPct val="100000"/>
              </a:lnSpc>
              <a:spcBef>
                <a:spcPts val="240"/>
              </a:spcBef>
              <a:spcAft>
                <a:spcPts val="0"/>
              </a:spcAft>
              <a:buClr>
                <a:srgbClr val="10253F"/>
              </a:buClr>
              <a:buSzPts val="1200"/>
              <a:buFont typeface="Calibri"/>
              <a:buNone/>
            </a:pPr>
            <a:r>
              <a:rPr b="0" i="0" lang="en-US" sz="1200" u="none" cap="none" strike="noStrike">
                <a:solidFill>
                  <a:srgbClr val="000000"/>
                </a:solidFill>
                <a:latin typeface="Calibri"/>
                <a:ea typeface="Calibri"/>
                <a:cs typeface="Calibri"/>
                <a:sym typeface="Calibri"/>
              </a:rPr>
              <a:t>   </a:t>
            </a:r>
            <a:endParaRPr b="0" i="0" sz="1800" u="none" cap="none" strike="noStrike">
              <a:solidFill>
                <a:srgbClr val="000000"/>
              </a:solidFill>
              <a:latin typeface="Arial"/>
              <a:ea typeface="Arial"/>
              <a:cs typeface="Arial"/>
              <a:sym typeface="Arial"/>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215900" lvl="0" marL="400050" marR="0" rtl="0" algn="l">
              <a:lnSpc>
                <a:spcPct val="10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139700" lvl="0" marL="342900" marR="0" rtl="0" algn="l">
              <a:lnSpc>
                <a:spcPct val="100000"/>
              </a:lnSpc>
              <a:spcBef>
                <a:spcPts val="640"/>
              </a:spcBef>
              <a:spcAft>
                <a:spcPts val="0"/>
              </a:spcAft>
              <a:buClr>
                <a:srgbClr val="10253F"/>
              </a:buClr>
              <a:buSzPts val="3200"/>
              <a:buFont typeface="Noto Sans Symbols"/>
              <a:buNone/>
            </a:pPr>
            <a:r>
              <a:t/>
            </a:r>
            <a:endParaRPr b="0" i="0" sz="3200" u="none" cap="none" strike="noStrike">
              <a:solidFill>
                <a:srgbClr val="000000"/>
              </a:solidFill>
              <a:latin typeface="Arial"/>
              <a:ea typeface="Arial"/>
              <a:cs typeface="Arial"/>
              <a:sym typeface="Arial"/>
            </a:endParaRPr>
          </a:p>
        </p:txBody>
      </p:sp>
      <p:sp>
        <p:nvSpPr>
          <p:cNvPr id="573" name="Google Shape;573;p43"/>
          <p:cNvSpPr txBox="1"/>
          <p:nvPr/>
        </p:nvSpPr>
        <p:spPr>
          <a:xfrm>
            <a:off x="2209800" y="1905000"/>
            <a:ext cx="1447800" cy="400050"/>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Syntax</a:t>
            </a:r>
            <a:endParaRPr/>
          </a:p>
        </p:txBody>
      </p:sp>
      <p:sp>
        <p:nvSpPr>
          <p:cNvPr id="574" name="Google Shape;574;p43"/>
          <p:cNvSpPr/>
          <p:nvPr/>
        </p:nvSpPr>
        <p:spPr>
          <a:xfrm>
            <a:off x="2209800" y="2457450"/>
            <a:ext cx="8153400" cy="514350"/>
          </a:xfrm>
          <a:prstGeom prst="rect">
            <a:avLst/>
          </a:prstGeom>
          <a:solidFill>
            <a:srgbClr val="FFFF00">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dk1"/>
              </a:buClr>
              <a:buSzPts val="1600"/>
              <a:buFont typeface="Noto Sans Symbols"/>
              <a:buNone/>
            </a:pPr>
            <a:r>
              <a:rPr b="0" i="0" lang="en-US" sz="1600" u="none" cap="none" strike="noStrike">
                <a:solidFill>
                  <a:schemeClr val="dk1"/>
                </a:solidFill>
                <a:latin typeface="Courier New"/>
                <a:ea typeface="Courier New"/>
                <a:cs typeface="Courier New"/>
                <a:sym typeface="Courier New"/>
              </a:rPr>
              <a:t>public static Array CreateInstance(Type elementType, int length1, int length2)</a:t>
            </a:r>
            <a:endParaRPr b="0" i="0" sz="1600" u="none" cap="none" strike="noStrike">
              <a:solidFill>
                <a:schemeClr val="dk1"/>
              </a:solidFill>
              <a:latin typeface="Courier New"/>
              <a:ea typeface="Courier New"/>
              <a:cs typeface="Courier New"/>
              <a:sym typeface="Courier New"/>
            </a:endParaRPr>
          </a:p>
          <a:p>
            <a:pPr indent="0" lvl="0" marL="0" marR="0" rtl="0" algn="l">
              <a:lnSpc>
                <a:spcPct val="70000"/>
              </a:lnSpc>
              <a:spcBef>
                <a:spcPts val="200"/>
              </a:spcBef>
              <a:spcAft>
                <a:spcPts val="0"/>
              </a:spcAft>
              <a:buClr>
                <a:srgbClr val="000000"/>
              </a:buClr>
              <a:buSzPts val="1600"/>
              <a:buFont typeface="Noto Sans Symbols"/>
              <a:buNone/>
            </a:pPr>
            <a:r>
              <a:rPr b="0" i="0" lang="en-US" sz="1600" u="none" cap="none" strike="noStrike">
                <a:solidFill>
                  <a:srgbClr val="000000"/>
                </a:solidFill>
                <a:latin typeface="Courier New"/>
                <a:ea typeface="Courier New"/>
                <a:cs typeface="Courier New"/>
                <a:sym typeface="Courier New"/>
              </a:rPr>
              <a:t> </a:t>
            </a:r>
            <a:endParaRPr b="0" i="0" sz="1600" u="none" cap="none" strike="noStrike">
              <a:solidFill>
                <a:schemeClr val="dk1"/>
              </a:solidFill>
              <a:latin typeface="Courier New"/>
              <a:ea typeface="Courier New"/>
              <a:cs typeface="Courier New"/>
              <a:sym typeface="Courier New"/>
            </a:endParaRPr>
          </a:p>
          <a:p>
            <a:pPr indent="0" lvl="0" marL="0" marR="0" rtl="0" algn="l">
              <a:lnSpc>
                <a:spcPct val="70000"/>
              </a:lnSpc>
              <a:spcBef>
                <a:spcPts val="800"/>
              </a:spcBef>
              <a:spcAft>
                <a:spcPts val="0"/>
              </a:spcAft>
              <a:buClr>
                <a:schemeClr val="dk1"/>
              </a:buClr>
              <a:buSzPts val="1600"/>
              <a:buFont typeface="Noto Sans Symbols"/>
              <a:buNone/>
            </a:pPr>
            <a:r>
              <a:t/>
            </a:r>
            <a:endParaRPr b="0" i="0" sz="1600"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44"/>
          <p:cNvSpPr txBox="1"/>
          <p:nvPr>
            <p:ph type="title"/>
          </p:nvPr>
        </p:nvSpPr>
        <p:spPr>
          <a:xfrm>
            <a:off x="30481" y="20321"/>
            <a:ext cx="12115798" cy="68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n-US"/>
              <a:t>Using the </a:t>
            </a:r>
            <a:r>
              <a:rPr lang="en-US">
                <a:latin typeface="Courier New"/>
                <a:ea typeface="Courier New"/>
                <a:cs typeface="Courier New"/>
                <a:sym typeface="Courier New"/>
              </a:rPr>
              <a:t>Array</a:t>
            </a:r>
            <a:r>
              <a:rPr lang="en-US"/>
              <a:t> Class 3-5</a:t>
            </a:r>
            <a:endParaRPr/>
          </a:p>
        </p:txBody>
      </p:sp>
      <p:sp>
        <p:nvSpPr>
          <p:cNvPr id="581" name="Google Shape;581;p44"/>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582" name="Google Shape;582;p44"/>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583" name="Google Shape;583;p44"/>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Noto Sans Symbols"/>
              <a:buNone/>
            </a:pPr>
            <a:r>
              <a:rPr b="0" i="0" lang="en-US" sz="1200" u="none" cap="none" strike="noStrike">
                <a:solidFill>
                  <a:schemeClr val="lt1"/>
                </a:solidFill>
                <a:latin typeface="Calibri"/>
                <a:ea typeface="Calibri"/>
                <a:cs typeface="Calibri"/>
                <a:sym typeface="Calibri"/>
              </a:rPr>
              <a:t>Building Applications Using C# / Session 5</a:t>
            </a:r>
            <a:endParaRPr b="0" i="0" sz="1200" u="none" cap="none" strike="noStrike">
              <a:solidFill>
                <a:schemeClr val="lt1"/>
              </a:solidFill>
              <a:latin typeface="Calibri"/>
              <a:ea typeface="Calibri"/>
              <a:cs typeface="Calibri"/>
              <a:sym typeface="Calibri"/>
            </a:endParaRPr>
          </a:p>
        </p:txBody>
      </p:sp>
      <p:sp>
        <p:nvSpPr>
          <p:cNvPr id="584" name="Google Shape;584;p44"/>
          <p:cNvSpPr txBox="1"/>
          <p:nvPr/>
        </p:nvSpPr>
        <p:spPr>
          <a:xfrm>
            <a:off x="1752600" y="855663"/>
            <a:ext cx="8763000" cy="4525962"/>
          </a:xfrm>
          <a:prstGeom prst="rect">
            <a:avLst/>
          </a:prstGeom>
          <a:noFill/>
          <a:ln>
            <a:noFill/>
          </a:ln>
        </p:spPr>
        <p:txBody>
          <a:bodyPr anchorCtr="0" anchor="t" bIns="45700" lIns="91425" spcFirstLastPara="1" rIns="91425" wrap="square" tIns="45700">
            <a:noAutofit/>
          </a:bodyPr>
          <a:lstStyle/>
          <a:p>
            <a:pPr indent="-342900" lvl="1" marL="342900" marR="0" rtl="0" algn="l">
              <a:lnSpc>
                <a:spcPct val="70000"/>
              </a:lnSpc>
              <a:spcBef>
                <a:spcPts val="0"/>
              </a:spcBef>
              <a:spcAft>
                <a:spcPts val="0"/>
              </a:spcAft>
              <a:buClr>
                <a:srgbClr val="004E4C"/>
              </a:buClr>
              <a:buSzPts val="1200"/>
              <a:buFont typeface="Noto Sans Symbols"/>
              <a:buChar char="◆"/>
            </a:pPr>
            <a:r>
              <a:rPr b="0" i="0" lang="en-US" sz="2400" u="none" cap="none" strike="noStrike">
                <a:solidFill>
                  <a:srgbClr val="000000"/>
                </a:solidFill>
                <a:latin typeface="Calibri"/>
                <a:ea typeface="Calibri"/>
                <a:cs typeface="Calibri"/>
                <a:sym typeface="Calibri"/>
              </a:rPr>
              <a:t>The following code creates an array of length 5 using the </a:t>
            </a:r>
            <a:r>
              <a:rPr b="0" i="0" lang="en-US" sz="2400" u="none" cap="none" strike="noStrike">
                <a:solidFill>
                  <a:srgbClr val="000000"/>
                </a:solidFill>
                <a:latin typeface="Courier New"/>
                <a:ea typeface="Courier New"/>
                <a:cs typeface="Courier New"/>
                <a:sym typeface="Courier New"/>
              </a:rPr>
              <a:t>Array </a:t>
            </a:r>
            <a:r>
              <a:rPr b="0" i="0" lang="en-US" sz="2400" u="none" cap="none" strike="noStrike">
                <a:solidFill>
                  <a:srgbClr val="000000"/>
                </a:solidFill>
                <a:latin typeface="Calibri"/>
                <a:ea typeface="Calibri"/>
                <a:cs typeface="Calibri"/>
                <a:sym typeface="Calibri"/>
              </a:rPr>
              <a:t>class and stores the different subject names:</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342900" lvl="1" marL="342900" marR="0" rtl="0" algn="l">
              <a:lnSpc>
                <a:spcPct val="70000"/>
              </a:lnSpc>
              <a:spcBef>
                <a:spcPts val="480"/>
              </a:spcBef>
              <a:spcAft>
                <a:spcPts val="0"/>
              </a:spcAft>
              <a:buClr>
                <a:srgbClr val="004E4C"/>
              </a:buClr>
              <a:buSzPts val="1200"/>
              <a:buFont typeface="Arial"/>
              <a:buNone/>
            </a:pPr>
            <a:r>
              <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09550" lvl="1" marL="742950" marR="0" rtl="0" algn="l">
              <a:lnSpc>
                <a:spcPct val="70000"/>
              </a:lnSpc>
              <a:spcBef>
                <a:spcPts val="480"/>
              </a:spcBef>
              <a:spcAft>
                <a:spcPts val="0"/>
              </a:spcAft>
              <a:buClr>
                <a:srgbClr val="006666"/>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0" lvl="0" marL="0" marR="0" rtl="0" algn="l">
              <a:lnSpc>
                <a:spcPct val="70000"/>
              </a:lnSpc>
              <a:spcBef>
                <a:spcPts val="80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0" lvl="0" marL="0" marR="0" rtl="0" algn="l">
              <a:lnSpc>
                <a:spcPct val="70000"/>
              </a:lnSpc>
              <a:spcBef>
                <a:spcPts val="7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Calibri"/>
              <a:ea typeface="Calibri"/>
              <a:cs typeface="Calibri"/>
              <a:sym typeface="Calibri"/>
            </a:endParaRPr>
          </a:p>
          <a:p>
            <a:pPr indent="-241300" lvl="1" marL="342900" marR="0" rtl="0" algn="l">
              <a:lnSpc>
                <a:spcPct val="70000"/>
              </a:lnSpc>
              <a:spcBef>
                <a:spcPts val="320"/>
              </a:spcBef>
              <a:spcAft>
                <a:spcPts val="0"/>
              </a:spcAft>
              <a:buClr>
                <a:srgbClr val="10253F"/>
              </a:buClr>
              <a:buSzPts val="1600"/>
              <a:buFont typeface="Noto Sans Symbols"/>
              <a:buNone/>
            </a:pPr>
            <a:r>
              <a:t/>
            </a:r>
            <a:endParaRPr b="0" i="0" sz="16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0" lvl="0" marL="0" marR="0" rtl="0" algn="l">
              <a:lnSpc>
                <a:spcPct val="70000"/>
              </a:lnSpc>
              <a:spcBef>
                <a:spcPts val="700"/>
              </a:spcBef>
              <a:spcAft>
                <a:spcPts val="0"/>
              </a:spcAft>
              <a:buClr>
                <a:srgbClr val="000000"/>
              </a:buClr>
              <a:buSzPts val="1400"/>
              <a:buFont typeface="Arial"/>
              <a:buNone/>
            </a:pPr>
            <a:br>
              <a:rPr b="0" i="0" lang="en-U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342900" marR="0" rtl="0" algn="l">
              <a:lnSpc>
                <a:spcPct val="7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2" marL="800100" marR="0" rtl="0" algn="l">
              <a:lnSpc>
                <a:spcPct val="70000"/>
              </a:lnSpc>
              <a:spcBef>
                <a:spcPts val="280"/>
              </a:spcBef>
              <a:spcAft>
                <a:spcPts val="0"/>
              </a:spcAft>
              <a:buClr>
                <a:srgbClr val="10253F"/>
              </a:buClr>
              <a:buSzPts val="1400"/>
              <a:buFont typeface="Arial"/>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342900" marR="0" rtl="0" algn="l">
              <a:lnSpc>
                <a:spcPct val="7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241300" lvl="1" marL="342900" marR="0" rtl="0" algn="l">
              <a:lnSpc>
                <a:spcPct val="70000"/>
              </a:lnSpc>
              <a:spcBef>
                <a:spcPts val="320"/>
              </a:spcBef>
              <a:spcAft>
                <a:spcPts val="0"/>
              </a:spcAft>
              <a:buClr>
                <a:srgbClr val="10253F"/>
              </a:buClr>
              <a:buSzPts val="1600"/>
              <a:buFont typeface="Noto Sans Symbols"/>
              <a:buNone/>
            </a:pPr>
            <a:r>
              <a:t/>
            </a:r>
            <a:endParaRPr b="0" i="0" sz="16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800100" marR="0" rtl="0" algn="l">
              <a:lnSpc>
                <a:spcPct val="70000"/>
              </a:lnSpc>
              <a:spcBef>
                <a:spcPts val="280"/>
              </a:spcBef>
              <a:spcAft>
                <a:spcPts val="0"/>
              </a:spcAft>
              <a:buClr>
                <a:srgbClr val="10253F"/>
              </a:buClr>
              <a:buSzPts val="1400"/>
              <a:buFont typeface="Arial"/>
              <a:buNone/>
            </a:pPr>
            <a:r>
              <a:t/>
            </a:r>
            <a:endParaRPr b="0" i="0" sz="1400" u="none" cap="none" strike="noStrike">
              <a:solidFill>
                <a:srgbClr val="000000"/>
              </a:solidFill>
              <a:latin typeface="Arial"/>
              <a:ea typeface="Arial"/>
              <a:cs typeface="Arial"/>
              <a:sym typeface="Arial"/>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28600" lvl="2" marL="1143000" marR="0" rtl="0" algn="l">
              <a:lnSpc>
                <a:spcPct val="100000"/>
              </a:lnSpc>
              <a:spcBef>
                <a:spcPts val="240"/>
              </a:spcBef>
              <a:spcAft>
                <a:spcPts val="0"/>
              </a:spcAft>
              <a:buClr>
                <a:srgbClr val="10253F"/>
              </a:buClr>
              <a:buSzPts val="1200"/>
              <a:buFont typeface="Calibri"/>
              <a:buNone/>
            </a:pPr>
            <a:r>
              <a:rPr b="0" i="0" lang="en-US" sz="1200" u="none" cap="none" strike="noStrike">
                <a:solidFill>
                  <a:srgbClr val="000000"/>
                </a:solidFill>
                <a:latin typeface="Calibri"/>
                <a:ea typeface="Calibri"/>
                <a:cs typeface="Calibri"/>
                <a:sym typeface="Calibri"/>
              </a:rPr>
              <a:t>   </a:t>
            </a:r>
            <a:endParaRPr b="0" i="0" sz="1800" u="none" cap="none" strike="noStrike">
              <a:solidFill>
                <a:srgbClr val="000000"/>
              </a:solidFill>
              <a:latin typeface="Arial"/>
              <a:ea typeface="Arial"/>
              <a:cs typeface="Arial"/>
              <a:sym typeface="Arial"/>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215900" lvl="0" marL="400050" marR="0" rtl="0" algn="l">
              <a:lnSpc>
                <a:spcPct val="10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139700" lvl="0" marL="342900" marR="0" rtl="0" algn="l">
              <a:lnSpc>
                <a:spcPct val="100000"/>
              </a:lnSpc>
              <a:spcBef>
                <a:spcPts val="640"/>
              </a:spcBef>
              <a:spcAft>
                <a:spcPts val="0"/>
              </a:spcAft>
              <a:buClr>
                <a:srgbClr val="10253F"/>
              </a:buClr>
              <a:buSzPts val="3200"/>
              <a:buFont typeface="Noto Sans Symbols"/>
              <a:buNone/>
            </a:pPr>
            <a:r>
              <a:t/>
            </a:r>
            <a:endParaRPr b="0" i="0" sz="3200" u="none" cap="none" strike="noStrike">
              <a:solidFill>
                <a:srgbClr val="000000"/>
              </a:solidFill>
              <a:latin typeface="Arial"/>
              <a:ea typeface="Arial"/>
              <a:cs typeface="Arial"/>
              <a:sym typeface="Arial"/>
            </a:endParaRPr>
          </a:p>
        </p:txBody>
      </p:sp>
      <p:sp>
        <p:nvSpPr>
          <p:cNvPr id="585" name="Google Shape;585;p44"/>
          <p:cNvSpPr/>
          <p:nvPr/>
        </p:nvSpPr>
        <p:spPr>
          <a:xfrm>
            <a:off x="2209800" y="2076450"/>
            <a:ext cx="8153400" cy="333375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70000"/>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using System;</a:t>
            </a:r>
            <a:endParaRPr b="0" i="0" sz="1400" u="none" cap="none" strike="noStrike">
              <a:solidFill>
                <a:srgbClr val="000000"/>
              </a:solidFill>
              <a:latin typeface="Courier New"/>
              <a:ea typeface="Courier New"/>
              <a:cs typeface="Courier New"/>
              <a:sym typeface="Courier New"/>
            </a:endParaRPr>
          </a:p>
          <a:p>
            <a:pPr indent="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 </a:t>
            </a:r>
            <a:endParaRPr b="0" i="0" sz="1400" u="none" cap="none" strike="noStrike">
              <a:solidFill>
                <a:srgbClr val="000000"/>
              </a:solidFill>
              <a:latin typeface="Calibri"/>
              <a:ea typeface="Calibri"/>
              <a:cs typeface="Calibri"/>
              <a:sym typeface="Calibri"/>
            </a:endParaRPr>
          </a:p>
          <a:p>
            <a:pPr indent="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class Subjects</a:t>
            </a:r>
            <a:endParaRPr b="0" i="0" sz="1400" u="none" cap="none" strike="noStrike">
              <a:solidFill>
                <a:srgbClr val="000000"/>
              </a:solidFill>
              <a:latin typeface="Calibri"/>
              <a:ea typeface="Calibri"/>
              <a:cs typeface="Calibri"/>
              <a:sym typeface="Calibri"/>
            </a:endParaRPr>
          </a:p>
          <a:p>
            <a:pPr indent="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 </a:t>
            </a:r>
            <a:endParaRPr b="0" i="0" sz="1400" u="none" cap="none" strike="noStrike">
              <a:solidFill>
                <a:srgbClr val="000000"/>
              </a:solidFill>
              <a:latin typeface="Calibri"/>
              <a:ea typeface="Calibri"/>
              <a:cs typeface="Calibri"/>
              <a:sym typeface="Calibri"/>
            </a:endParaRPr>
          </a:p>
          <a:p>
            <a:pPr indent="40005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static void Main(string [] args) </a:t>
            </a:r>
            <a:endParaRPr b="0" i="0" sz="1400" u="none" cap="none" strike="noStrike">
              <a:solidFill>
                <a:srgbClr val="000000"/>
              </a:solidFill>
              <a:latin typeface="Calibri"/>
              <a:ea typeface="Calibri"/>
              <a:cs typeface="Calibri"/>
              <a:sym typeface="Calibri"/>
            </a:endParaRPr>
          </a:p>
          <a:p>
            <a:pPr indent="40005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 </a:t>
            </a:r>
            <a:endParaRPr b="0" i="0" sz="1400" u="none" cap="none" strike="noStrike">
              <a:solidFill>
                <a:srgbClr val="000000"/>
              </a:solidFill>
              <a:latin typeface="Calibri"/>
              <a:ea typeface="Calibri"/>
              <a:cs typeface="Calibri"/>
              <a:sym typeface="Calibri"/>
            </a:endParaRPr>
          </a:p>
          <a:p>
            <a:pPr indent="68580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Array objArray = Array.CreateInstance(typeof (string), 5); </a:t>
            </a:r>
            <a:endParaRPr b="0" i="0" sz="1400" u="none" cap="none" strike="noStrike">
              <a:solidFill>
                <a:srgbClr val="000000"/>
              </a:solidFill>
              <a:latin typeface="Calibri"/>
              <a:ea typeface="Calibri"/>
              <a:cs typeface="Calibri"/>
              <a:sym typeface="Calibri"/>
            </a:endParaRPr>
          </a:p>
          <a:p>
            <a:pPr indent="68580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objArray.SetValue(“Marketing”, 0); </a:t>
            </a:r>
            <a:endParaRPr b="0" i="0" sz="1400" u="none" cap="none" strike="noStrike">
              <a:solidFill>
                <a:srgbClr val="000000"/>
              </a:solidFill>
              <a:latin typeface="Calibri"/>
              <a:ea typeface="Calibri"/>
              <a:cs typeface="Calibri"/>
              <a:sym typeface="Calibri"/>
            </a:endParaRPr>
          </a:p>
          <a:p>
            <a:pPr indent="68580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objArray.SetValue(“Finance”, 1); </a:t>
            </a:r>
            <a:endParaRPr b="0" i="0" sz="1400" u="none" cap="none" strike="noStrike">
              <a:solidFill>
                <a:srgbClr val="000000"/>
              </a:solidFill>
              <a:latin typeface="Calibri"/>
              <a:ea typeface="Calibri"/>
              <a:cs typeface="Calibri"/>
              <a:sym typeface="Calibri"/>
            </a:endParaRPr>
          </a:p>
          <a:p>
            <a:pPr indent="68580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objArray.SetValue(“Human Resources”, 2); </a:t>
            </a:r>
            <a:endParaRPr b="0" i="0" sz="1400" u="none" cap="none" strike="noStrike">
              <a:solidFill>
                <a:srgbClr val="000000"/>
              </a:solidFill>
              <a:latin typeface="Calibri"/>
              <a:ea typeface="Calibri"/>
              <a:cs typeface="Calibri"/>
              <a:sym typeface="Calibri"/>
            </a:endParaRPr>
          </a:p>
          <a:p>
            <a:pPr indent="68580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objArray.SetValue(“Information Technology”, 3); </a:t>
            </a:r>
            <a:endParaRPr b="0" i="0" sz="1400" u="none" cap="none" strike="noStrike">
              <a:solidFill>
                <a:srgbClr val="000000"/>
              </a:solidFill>
              <a:latin typeface="Calibri"/>
              <a:ea typeface="Calibri"/>
              <a:cs typeface="Calibri"/>
              <a:sym typeface="Calibri"/>
            </a:endParaRPr>
          </a:p>
          <a:p>
            <a:pPr indent="68580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objArray.SetValue(“Business Administration”, 4); </a:t>
            </a:r>
            <a:endParaRPr b="0" i="0" sz="1400" u="none" cap="none" strike="noStrike">
              <a:solidFill>
                <a:srgbClr val="000000"/>
              </a:solidFill>
              <a:latin typeface="Calibri"/>
              <a:ea typeface="Calibri"/>
              <a:cs typeface="Calibri"/>
              <a:sym typeface="Calibri"/>
            </a:endParaRPr>
          </a:p>
          <a:p>
            <a:pPr indent="68580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for (int i = 0; i&lt;= objArray.GetUpperBound(0); i++) </a:t>
            </a:r>
            <a:endParaRPr b="0" i="0" sz="1400" u="none" cap="none" strike="noStrike">
              <a:solidFill>
                <a:srgbClr val="000000"/>
              </a:solidFill>
              <a:latin typeface="Calibri"/>
              <a:ea typeface="Calibri"/>
              <a:cs typeface="Calibri"/>
              <a:sym typeface="Calibri"/>
            </a:endParaRPr>
          </a:p>
          <a:p>
            <a:pPr indent="68580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 </a:t>
            </a:r>
            <a:endParaRPr b="0" i="0" sz="1400" u="none" cap="none" strike="noStrike">
              <a:solidFill>
                <a:srgbClr val="000000"/>
              </a:solidFill>
              <a:latin typeface="Calibri"/>
              <a:ea typeface="Calibri"/>
              <a:cs typeface="Calibri"/>
              <a:sym typeface="Calibri"/>
            </a:endParaRPr>
          </a:p>
          <a:p>
            <a:pPr indent="68580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Console.WriteLine(objArray.GetValue(i)); </a:t>
            </a:r>
            <a:endParaRPr b="0" i="0" sz="1400" u="none" cap="none" strike="noStrike">
              <a:solidFill>
                <a:srgbClr val="000000"/>
              </a:solidFill>
              <a:latin typeface="Calibri"/>
              <a:ea typeface="Calibri"/>
              <a:cs typeface="Calibri"/>
              <a:sym typeface="Calibri"/>
            </a:endParaRPr>
          </a:p>
          <a:p>
            <a:pPr indent="68580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 </a:t>
            </a:r>
            <a:endParaRPr b="0" i="0" sz="1400" u="none" cap="none" strike="noStrike">
              <a:solidFill>
                <a:srgbClr val="000000"/>
              </a:solidFill>
              <a:latin typeface="Calibri"/>
              <a:ea typeface="Calibri"/>
              <a:cs typeface="Calibri"/>
              <a:sym typeface="Calibri"/>
            </a:endParaRPr>
          </a:p>
          <a:p>
            <a:pPr indent="40005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a:t>
            </a:r>
            <a:endParaRPr b="0" i="0" sz="1400" u="none" cap="none" strike="noStrike">
              <a:solidFill>
                <a:srgbClr val="000000"/>
              </a:solidFill>
              <a:latin typeface="Calibri"/>
              <a:ea typeface="Calibri"/>
              <a:cs typeface="Calibri"/>
              <a:sym typeface="Calibri"/>
            </a:endParaRPr>
          </a:p>
          <a:p>
            <a:pPr indent="0" lvl="0" marL="0" marR="0" rtl="0" algn="l">
              <a:lnSpc>
                <a:spcPct val="70000"/>
              </a:lnSpc>
              <a:spcBef>
                <a:spcPts val="7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 </a:t>
            </a:r>
            <a:endParaRPr b="0" i="0" sz="1400" u="none" cap="none" strike="noStrike">
              <a:solidFill>
                <a:srgbClr val="000000"/>
              </a:solidFill>
              <a:latin typeface="Courier New"/>
              <a:ea typeface="Courier New"/>
              <a:cs typeface="Courier New"/>
              <a:sym typeface="Courier New"/>
            </a:endParaRPr>
          </a:p>
          <a:p>
            <a:pPr indent="0" lvl="0" marL="0" marR="0" rtl="0" algn="l">
              <a:lnSpc>
                <a:spcPct val="70000"/>
              </a:lnSpc>
              <a:spcBef>
                <a:spcPts val="7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44"/>
          <p:cNvSpPr txBox="1"/>
          <p:nvPr/>
        </p:nvSpPr>
        <p:spPr>
          <a:xfrm>
            <a:off x="2209800" y="1508126"/>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45"/>
          <p:cNvSpPr txBox="1"/>
          <p:nvPr>
            <p:ph type="title"/>
          </p:nvPr>
        </p:nvSpPr>
        <p:spPr>
          <a:xfrm>
            <a:off x="30481" y="20321"/>
            <a:ext cx="12115798" cy="68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n-US"/>
              <a:t>Using the </a:t>
            </a:r>
            <a:r>
              <a:rPr lang="en-US">
                <a:latin typeface="Courier New"/>
                <a:ea typeface="Courier New"/>
                <a:cs typeface="Courier New"/>
                <a:sym typeface="Courier New"/>
              </a:rPr>
              <a:t>Array</a:t>
            </a:r>
            <a:r>
              <a:rPr lang="en-US"/>
              <a:t> Class 4-5</a:t>
            </a:r>
            <a:endParaRPr/>
          </a:p>
        </p:txBody>
      </p:sp>
      <p:sp>
        <p:nvSpPr>
          <p:cNvPr id="593" name="Google Shape;593;p45"/>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594" name="Google Shape;594;p45"/>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595" name="Google Shape;595;p45"/>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Noto Sans Symbols"/>
              <a:buNone/>
            </a:pPr>
            <a:r>
              <a:rPr b="0" i="0" lang="en-US" sz="1200" u="none" cap="none" strike="noStrike">
                <a:solidFill>
                  <a:schemeClr val="lt1"/>
                </a:solidFill>
                <a:latin typeface="Calibri"/>
                <a:ea typeface="Calibri"/>
                <a:cs typeface="Calibri"/>
                <a:sym typeface="Calibri"/>
              </a:rPr>
              <a:t>Building Applications Using C# / Session 5</a:t>
            </a:r>
            <a:endParaRPr b="0" i="0" sz="1200" u="none" cap="none" strike="noStrike">
              <a:solidFill>
                <a:schemeClr val="lt1"/>
              </a:solidFill>
              <a:latin typeface="Calibri"/>
              <a:ea typeface="Calibri"/>
              <a:cs typeface="Calibri"/>
              <a:sym typeface="Calibri"/>
            </a:endParaRPr>
          </a:p>
        </p:txBody>
      </p:sp>
      <p:sp>
        <p:nvSpPr>
          <p:cNvPr id="596" name="Google Shape;596;p45"/>
          <p:cNvSpPr txBox="1"/>
          <p:nvPr/>
        </p:nvSpPr>
        <p:spPr>
          <a:xfrm>
            <a:off x="1752600" y="855663"/>
            <a:ext cx="8763000" cy="4525962"/>
          </a:xfrm>
          <a:prstGeom prst="rect">
            <a:avLst/>
          </a:prstGeom>
          <a:noFill/>
          <a:ln>
            <a:noFill/>
          </a:ln>
        </p:spPr>
        <p:txBody>
          <a:bodyPr anchorCtr="0" anchor="t" bIns="45700" lIns="91425" spcFirstLastPara="1" rIns="91425" wrap="square" tIns="45700">
            <a:noAutofit/>
          </a:bodyPr>
          <a:lstStyle/>
          <a:p>
            <a:pPr indent="-342900" lvl="1" marL="342900" marR="0" rtl="0" algn="l">
              <a:lnSpc>
                <a:spcPct val="70000"/>
              </a:lnSpc>
              <a:spcBef>
                <a:spcPts val="0"/>
              </a:spcBef>
              <a:spcAft>
                <a:spcPts val="0"/>
              </a:spcAft>
              <a:buClr>
                <a:srgbClr val="004E4C"/>
              </a:buClr>
              <a:buSzPts val="1200"/>
              <a:buFont typeface="Noto Sans Symbols"/>
              <a:buChar char="◆"/>
            </a:pPr>
            <a:r>
              <a:rPr b="0" i="0" lang="en-US" sz="2400" u="none" cap="none" strike="noStrike">
                <a:solidFill>
                  <a:srgbClr val="000000"/>
                </a:solidFill>
                <a:latin typeface="Calibri"/>
                <a:ea typeface="Calibri"/>
                <a:cs typeface="Calibri"/>
                <a:sym typeface="Calibri"/>
              </a:rPr>
              <a:t>In the code:</a:t>
            </a:r>
            <a:endParaRPr b="0" i="0" sz="2000" u="none" cap="none" strike="noStrike">
              <a:solidFill>
                <a:srgbClr val="000000"/>
              </a:solidFill>
              <a:latin typeface="Calibri"/>
              <a:ea typeface="Calibri"/>
              <a:cs typeface="Calibri"/>
              <a:sym typeface="Calibri"/>
            </a:endParaRPr>
          </a:p>
          <a:p>
            <a:pPr indent="-285750" lvl="1" marL="742950" marR="0" rtl="0" algn="l">
              <a:lnSpc>
                <a:spcPct val="70000"/>
              </a:lnSpc>
              <a:spcBef>
                <a:spcPts val="400"/>
              </a:spcBef>
              <a:spcAft>
                <a:spcPts val="0"/>
              </a:spcAft>
              <a:buClr>
                <a:srgbClr val="006666"/>
              </a:buClr>
              <a:buSzPts val="1000"/>
              <a:buFont typeface="Noto Sans Symbols"/>
              <a:buChar char="🞛"/>
            </a:pPr>
            <a:r>
              <a:rPr b="0" i="0" lang="en-US" sz="2000" u="none" cap="none" strike="noStrike">
                <a:solidFill>
                  <a:srgbClr val="000000"/>
                </a:solidFill>
                <a:latin typeface="Calibri"/>
                <a:ea typeface="Calibri"/>
                <a:cs typeface="Calibri"/>
                <a:sym typeface="Calibri"/>
              </a:rPr>
              <a:t>The </a:t>
            </a:r>
            <a:r>
              <a:rPr b="1" i="0" lang="en-US" sz="2000" u="none" cap="none" strike="noStrike">
                <a:solidFill>
                  <a:srgbClr val="000000"/>
                </a:solidFill>
                <a:latin typeface="Courier New"/>
                <a:ea typeface="Courier New"/>
                <a:cs typeface="Courier New"/>
                <a:sym typeface="Courier New"/>
              </a:rPr>
              <a:t>Subjects</a:t>
            </a:r>
            <a:r>
              <a:rPr b="1" i="0" lang="en-US" sz="2000" u="none" cap="none" strike="noStrike">
                <a:solidFill>
                  <a:srgbClr val="000000"/>
                </a:solidFill>
                <a:latin typeface="Calibri"/>
                <a:ea typeface="Calibri"/>
                <a:cs typeface="Calibri"/>
                <a:sym typeface="Calibri"/>
              </a:rPr>
              <a:t> </a:t>
            </a:r>
            <a:r>
              <a:rPr b="0" i="0" lang="en-US" sz="2000" u="none" cap="none" strike="noStrike">
                <a:solidFill>
                  <a:srgbClr val="000000"/>
                </a:solidFill>
                <a:latin typeface="Calibri"/>
                <a:ea typeface="Calibri"/>
                <a:cs typeface="Calibri"/>
                <a:sym typeface="Calibri"/>
              </a:rPr>
              <a:t>class creates an object of the </a:t>
            </a:r>
            <a:r>
              <a:rPr b="0" i="0" lang="en-US" sz="2000" u="none" cap="none" strike="noStrike">
                <a:solidFill>
                  <a:srgbClr val="000000"/>
                </a:solidFill>
                <a:latin typeface="Courier New"/>
                <a:ea typeface="Courier New"/>
                <a:cs typeface="Courier New"/>
                <a:sym typeface="Courier New"/>
              </a:rPr>
              <a:t>Array </a:t>
            </a:r>
            <a:r>
              <a:rPr b="0" i="0" lang="en-US" sz="2000" u="none" cap="none" strike="noStrike">
                <a:solidFill>
                  <a:srgbClr val="000000"/>
                </a:solidFill>
                <a:latin typeface="Calibri"/>
                <a:ea typeface="Calibri"/>
                <a:cs typeface="Calibri"/>
                <a:sym typeface="Calibri"/>
              </a:rPr>
              <a:t>class called </a:t>
            </a:r>
            <a:r>
              <a:rPr b="1" i="0" lang="en-US" sz="2000" u="none" cap="none" strike="noStrike">
                <a:solidFill>
                  <a:srgbClr val="000000"/>
                </a:solidFill>
                <a:latin typeface="Courier New"/>
                <a:ea typeface="Courier New"/>
                <a:cs typeface="Courier New"/>
                <a:sym typeface="Courier New"/>
              </a:rPr>
              <a:t>objArray</a:t>
            </a:r>
            <a:r>
              <a:rPr b="0" i="0" lang="en-US" sz="2000" u="none" cap="none" strike="noStrike">
                <a:solidFill>
                  <a:srgbClr val="000000"/>
                </a:solidFill>
                <a:latin typeface="Calibri"/>
                <a:ea typeface="Calibri"/>
                <a:cs typeface="Calibri"/>
                <a:sym typeface="Calibri"/>
              </a:rPr>
              <a:t>.</a:t>
            </a:r>
            <a:endParaRPr b="0" i="0" sz="2000" u="none" cap="none" strike="noStrike">
              <a:solidFill>
                <a:srgbClr val="000000"/>
              </a:solidFill>
              <a:latin typeface="Calibri"/>
              <a:ea typeface="Calibri"/>
              <a:cs typeface="Calibri"/>
              <a:sym typeface="Calibri"/>
            </a:endParaRPr>
          </a:p>
          <a:p>
            <a:pPr indent="-222250" lvl="1" marL="742950" marR="0" rtl="0" algn="l">
              <a:lnSpc>
                <a:spcPct val="70000"/>
              </a:lnSpc>
              <a:spcBef>
                <a:spcPts val="400"/>
              </a:spcBef>
              <a:spcAft>
                <a:spcPts val="0"/>
              </a:spcAft>
              <a:buClr>
                <a:srgbClr val="006666"/>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85750" lvl="1" marL="742950" marR="0" rtl="0" algn="l">
              <a:lnSpc>
                <a:spcPct val="70000"/>
              </a:lnSpc>
              <a:spcBef>
                <a:spcPts val="400"/>
              </a:spcBef>
              <a:spcAft>
                <a:spcPts val="0"/>
              </a:spcAft>
              <a:buClr>
                <a:srgbClr val="006666"/>
              </a:buClr>
              <a:buSzPts val="1000"/>
              <a:buFont typeface="Noto Sans Symbols"/>
              <a:buChar char="🞛"/>
            </a:pPr>
            <a:r>
              <a:rPr b="0" i="0" lang="en-US" sz="2000" u="none" cap="none" strike="noStrike">
                <a:solidFill>
                  <a:srgbClr val="000000"/>
                </a:solidFill>
                <a:latin typeface="Calibri"/>
                <a:ea typeface="Calibri"/>
                <a:cs typeface="Calibri"/>
                <a:sym typeface="Calibri"/>
              </a:rPr>
              <a:t>The </a:t>
            </a:r>
            <a:r>
              <a:rPr b="0" i="0" lang="en-US" sz="2000" u="none" cap="none" strike="noStrike">
                <a:solidFill>
                  <a:srgbClr val="000000"/>
                </a:solidFill>
                <a:latin typeface="Courier New"/>
                <a:ea typeface="Courier New"/>
                <a:cs typeface="Courier New"/>
                <a:sym typeface="Courier New"/>
              </a:rPr>
              <a:t>CreateInstance() </a:t>
            </a:r>
            <a:r>
              <a:rPr b="0" i="0" lang="en-US" sz="2000" u="none" cap="none" strike="noStrike">
                <a:solidFill>
                  <a:srgbClr val="000000"/>
                </a:solidFill>
                <a:latin typeface="Calibri"/>
                <a:ea typeface="Calibri"/>
                <a:cs typeface="Calibri"/>
                <a:sym typeface="Calibri"/>
              </a:rPr>
              <a:t>method creates a single-dimensional array and returns a reference of the </a:t>
            </a:r>
            <a:r>
              <a:rPr b="0" i="0" lang="en-US" sz="2000" u="none" cap="none" strike="noStrike">
                <a:solidFill>
                  <a:srgbClr val="000000"/>
                </a:solidFill>
                <a:latin typeface="Courier New"/>
                <a:ea typeface="Courier New"/>
                <a:cs typeface="Courier New"/>
                <a:sym typeface="Courier New"/>
              </a:rPr>
              <a:t>Array </a:t>
            </a:r>
            <a:r>
              <a:rPr b="0" i="0" lang="en-US" sz="2000" u="none" cap="none" strike="noStrike">
                <a:solidFill>
                  <a:srgbClr val="000000"/>
                </a:solidFill>
                <a:latin typeface="Calibri"/>
                <a:ea typeface="Calibri"/>
                <a:cs typeface="Calibri"/>
                <a:sym typeface="Calibri"/>
              </a:rPr>
              <a:t>class. </a:t>
            </a:r>
            <a:endParaRPr/>
          </a:p>
          <a:p>
            <a:pPr indent="-222250" lvl="1" marL="742950" marR="0" rtl="0" algn="l">
              <a:lnSpc>
                <a:spcPct val="70000"/>
              </a:lnSpc>
              <a:spcBef>
                <a:spcPts val="400"/>
              </a:spcBef>
              <a:spcAft>
                <a:spcPts val="0"/>
              </a:spcAft>
              <a:buClr>
                <a:srgbClr val="006666"/>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85750" lvl="1" marL="742950" marR="0" rtl="0" algn="l">
              <a:lnSpc>
                <a:spcPct val="70000"/>
              </a:lnSpc>
              <a:spcBef>
                <a:spcPts val="400"/>
              </a:spcBef>
              <a:spcAft>
                <a:spcPts val="0"/>
              </a:spcAft>
              <a:buClr>
                <a:srgbClr val="006666"/>
              </a:buClr>
              <a:buSzPts val="1000"/>
              <a:buFont typeface="Noto Sans Symbols"/>
              <a:buChar char="🞛"/>
            </a:pPr>
            <a:r>
              <a:rPr b="0" i="0" lang="en-US" sz="2000" u="none" cap="none" strike="noStrike">
                <a:solidFill>
                  <a:srgbClr val="000000"/>
                </a:solidFill>
                <a:latin typeface="Calibri"/>
                <a:ea typeface="Calibri"/>
                <a:cs typeface="Calibri"/>
                <a:sym typeface="Calibri"/>
              </a:rPr>
              <a:t>Here, the parameter of the method specifies the data type of the array. </a:t>
            </a:r>
            <a:endParaRPr/>
          </a:p>
          <a:p>
            <a:pPr indent="-222250" lvl="1" marL="742950" marR="0" rtl="0" algn="l">
              <a:lnSpc>
                <a:spcPct val="70000"/>
              </a:lnSpc>
              <a:spcBef>
                <a:spcPts val="400"/>
              </a:spcBef>
              <a:spcAft>
                <a:spcPts val="0"/>
              </a:spcAft>
              <a:buClr>
                <a:srgbClr val="006666"/>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85750" lvl="1" marL="742950" marR="0" rtl="0" algn="l">
              <a:lnSpc>
                <a:spcPct val="70000"/>
              </a:lnSpc>
              <a:spcBef>
                <a:spcPts val="400"/>
              </a:spcBef>
              <a:spcAft>
                <a:spcPts val="0"/>
              </a:spcAft>
              <a:buClr>
                <a:srgbClr val="006666"/>
              </a:buClr>
              <a:buSzPts val="1000"/>
              <a:buFont typeface="Noto Sans Symbols"/>
              <a:buChar char="🞛"/>
            </a:pPr>
            <a:r>
              <a:rPr b="0" i="0" lang="en-US" sz="2000" u="none" cap="none" strike="noStrike">
                <a:solidFill>
                  <a:srgbClr val="000000"/>
                </a:solidFill>
                <a:latin typeface="Calibri"/>
                <a:ea typeface="Calibri"/>
                <a:cs typeface="Calibri"/>
                <a:sym typeface="Calibri"/>
              </a:rPr>
              <a:t>The </a:t>
            </a:r>
            <a:r>
              <a:rPr b="0" i="0" lang="en-US" sz="2000" u="none" cap="none" strike="noStrike">
                <a:solidFill>
                  <a:srgbClr val="000000"/>
                </a:solidFill>
                <a:latin typeface="Courier New"/>
                <a:ea typeface="Courier New"/>
                <a:cs typeface="Courier New"/>
                <a:sym typeface="Courier New"/>
              </a:rPr>
              <a:t>SetValue() </a:t>
            </a:r>
            <a:r>
              <a:rPr b="0" i="0" lang="en-US" sz="2000" u="none" cap="none" strike="noStrike">
                <a:solidFill>
                  <a:srgbClr val="000000"/>
                </a:solidFill>
                <a:latin typeface="Calibri"/>
                <a:ea typeface="Calibri"/>
                <a:cs typeface="Calibri"/>
                <a:sym typeface="Calibri"/>
              </a:rPr>
              <a:t>method assigns the names of subjects in the </a:t>
            </a:r>
            <a:r>
              <a:rPr b="1" i="0" lang="en-US" sz="2000" u="none" cap="none" strike="noStrike">
                <a:solidFill>
                  <a:srgbClr val="000000"/>
                </a:solidFill>
                <a:latin typeface="Courier New"/>
                <a:ea typeface="Courier New"/>
                <a:cs typeface="Courier New"/>
                <a:sym typeface="Courier New"/>
              </a:rPr>
              <a:t>objArray</a:t>
            </a:r>
            <a:r>
              <a:rPr b="0" i="0" lang="en-US" sz="2000" u="none" cap="none" strike="noStrike">
                <a:solidFill>
                  <a:srgbClr val="000000"/>
                </a:solidFill>
                <a:latin typeface="Calibri"/>
                <a:ea typeface="Calibri"/>
                <a:cs typeface="Calibri"/>
                <a:sym typeface="Calibri"/>
              </a:rPr>
              <a:t>. Using the </a:t>
            </a:r>
            <a:r>
              <a:rPr b="0" i="0" lang="en-US" sz="2000" u="none" cap="none" strike="noStrike">
                <a:solidFill>
                  <a:srgbClr val="000000"/>
                </a:solidFill>
                <a:latin typeface="Courier New"/>
                <a:ea typeface="Courier New"/>
                <a:cs typeface="Courier New"/>
                <a:sym typeface="Courier New"/>
              </a:rPr>
              <a:t>GetValue()</a:t>
            </a:r>
            <a:r>
              <a:rPr b="0" i="0" lang="en-US" sz="2000" u="none" cap="none" strike="noStrike">
                <a:solidFill>
                  <a:srgbClr val="000000"/>
                </a:solidFill>
                <a:latin typeface="Calibri"/>
                <a:ea typeface="Calibri"/>
                <a:cs typeface="Calibri"/>
                <a:sym typeface="Calibri"/>
              </a:rPr>
              <a:t> method, the names of subjects are displayed in the console window.</a:t>
            </a:r>
            <a:endParaRPr b="0" i="0" sz="20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342900" lvl="1" marL="342900" marR="0" rtl="0" algn="l">
              <a:lnSpc>
                <a:spcPct val="70000"/>
              </a:lnSpc>
              <a:spcBef>
                <a:spcPts val="480"/>
              </a:spcBef>
              <a:spcAft>
                <a:spcPts val="0"/>
              </a:spcAft>
              <a:buClr>
                <a:srgbClr val="004E4C"/>
              </a:buClr>
              <a:buSzPts val="1200"/>
              <a:buFont typeface="Arial"/>
              <a:buNone/>
            </a:pPr>
            <a:r>
              <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09550" lvl="1" marL="742950" marR="0" rtl="0" algn="l">
              <a:lnSpc>
                <a:spcPct val="70000"/>
              </a:lnSpc>
              <a:spcBef>
                <a:spcPts val="480"/>
              </a:spcBef>
              <a:spcAft>
                <a:spcPts val="0"/>
              </a:spcAft>
              <a:buClr>
                <a:srgbClr val="006666"/>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0" lvl="0" marL="0" marR="0" rtl="0" algn="l">
              <a:lnSpc>
                <a:spcPct val="70000"/>
              </a:lnSpc>
              <a:spcBef>
                <a:spcPts val="80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0" lvl="0" marL="0" marR="0" rtl="0" algn="l">
              <a:lnSpc>
                <a:spcPct val="70000"/>
              </a:lnSpc>
              <a:spcBef>
                <a:spcPts val="7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Calibri"/>
              <a:ea typeface="Calibri"/>
              <a:cs typeface="Calibri"/>
              <a:sym typeface="Calibri"/>
            </a:endParaRPr>
          </a:p>
          <a:p>
            <a:pPr indent="-241300" lvl="1" marL="342900" marR="0" rtl="0" algn="l">
              <a:lnSpc>
                <a:spcPct val="70000"/>
              </a:lnSpc>
              <a:spcBef>
                <a:spcPts val="320"/>
              </a:spcBef>
              <a:spcAft>
                <a:spcPts val="0"/>
              </a:spcAft>
              <a:buClr>
                <a:srgbClr val="10253F"/>
              </a:buClr>
              <a:buSzPts val="1600"/>
              <a:buFont typeface="Noto Sans Symbols"/>
              <a:buNone/>
            </a:pPr>
            <a:r>
              <a:t/>
            </a:r>
            <a:endParaRPr b="0" i="0" sz="16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0" lvl="0" marL="0" marR="0" rtl="0" algn="l">
              <a:lnSpc>
                <a:spcPct val="70000"/>
              </a:lnSpc>
              <a:spcBef>
                <a:spcPts val="700"/>
              </a:spcBef>
              <a:spcAft>
                <a:spcPts val="0"/>
              </a:spcAft>
              <a:buClr>
                <a:srgbClr val="000000"/>
              </a:buClr>
              <a:buSzPts val="1400"/>
              <a:buFont typeface="Arial"/>
              <a:buNone/>
            </a:pPr>
            <a:br>
              <a:rPr b="0" i="0" lang="en-U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342900" marR="0" rtl="0" algn="l">
              <a:lnSpc>
                <a:spcPct val="7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2" marL="800100" marR="0" rtl="0" algn="l">
              <a:lnSpc>
                <a:spcPct val="70000"/>
              </a:lnSpc>
              <a:spcBef>
                <a:spcPts val="280"/>
              </a:spcBef>
              <a:spcAft>
                <a:spcPts val="0"/>
              </a:spcAft>
              <a:buClr>
                <a:srgbClr val="10253F"/>
              </a:buClr>
              <a:buSzPts val="1400"/>
              <a:buFont typeface="Arial"/>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342900" marR="0" rtl="0" algn="l">
              <a:lnSpc>
                <a:spcPct val="7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241300" lvl="1" marL="342900" marR="0" rtl="0" algn="l">
              <a:lnSpc>
                <a:spcPct val="70000"/>
              </a:lnSpc>
              <a:spcBef>
                <a:spcPts val="320"/>
              </a:spcBef>
              <a:spcAft>
                <a:spcPts val="0"/>
              </a:spcAft>
              <a:buClr>
                <a:srgbClr val="10253F"/>
              </a:buClr>
              <a:buSzPts val="1600"/>
              <a:buFont typeface="Noto Sans Symbols"/>
              <a:buNone/>
            </a:pPr>
            <a:r>
              <a:t/>
            </a:r>
            <a:endParaRPr b="0" i="0" sz="16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800100" marR="0" rtl="0" algn="l">
              <a:lnSpc>
                <a:spcPct val="70000"/>
              </a:lnSpc>
              <a:spcBef>
                <a:spcPts val="280"/>
              </a:spcBef>
              <a:spcAft>
                <a:spcPts val="0"/>
              </a:spcAft>
              <a:buClr>
                <a:srgbClr val="10253F"/>
              </a:buClr>
              <a:buSzPts val="1400"/>
              <a:buFont typeface="Arial"/>
              <a:buNone/>
            </a:pPr>
            <a:r>
              <a:t/>
            </a:r>
            <a:endParaRPr b="0" i="0" sz="1400" u="none" cap="none" strike="noStrike">
              <a:solidFill>
                <a:srgbClr val="000000"/>
              </a:solidFill>
              <a:latin typeface="Arial"/>
              <a:ea typeface="Arial"/>
              <a:cs typeface="Arial"/>
              <a:sym typeface="Arial"/>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28600" lvl="2" marL="1143000" marR="0" rtl="0" algn="l">
              <a:lnSpc>
                <a:spcPct val="100000"/>
              </a:lnSpc>
              <a:spcBef>
                <a:spcPts val="240"/>
              </a:spcBef>
              <a:spcAft>
                <a:spcPts val="0"/>
              </a:spcAft>
              <a:buClr>
                <a:srgbClr val="10253F"/>
              </a:buClr>
              <a:buSzPts val="1200"/>
              <a:buFont typeface="Calibri"/>
              <a:buNone/>
            </a:pPr>
            <a:r>
              <a:rPr b="0" i="0" lang="en-US" sz="1200" u="none" cap="none" strike="noStrike">
                <a:solidFill>
                  <a:srgbClr val="000000"/>
                </a:solidFill>
                <a:latin typeface="Calibri"/>
                <a:ea typeface="Calibri"/>
                <a:cs typeface="Calibri"/>
                <a:sym typeface="Calibri"/>
              </a:rPr>
              <a:t>   </a:t>
            </a:r>
            <a:endParaRPr b="0" i="0" sz="1800" u="none" cap="none" strike="noStrike">
              <a:solidFill>
                <a:srgbClr val="000000"/>
              </a:solidFill>
              <a:latin typeface="Arial"/>
              <a:ea typeface="Arial"/>
              <a:cs typeface="Arial"/>
              <a:sym typeface="Arial"/>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215900" lvl="0" marL="400050" marR="0" rtl="0" algn="l">
              <a:lnSpc>
                <a:spcPct val="10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139700" lvl="0" marL="342900" marR="0" rtl="0" algn="l">
              <a:lnSpc>
                <a:spcPct val="100000"/>
              </a:lnSpc>
              <a:spcBef>
                <a:spcPts val="640"/>
              </a:spcBef>
              <a:spcAft>
                <a:spcPts val="0"/>
              </a:spcAft>
              <a:buClr>
                <a:srgbClr val="10253F"/>
              </a:buClr>
              <a:buSzPts val="3200"/>
              <a:buFont typeface="Noto Sans Symbols"/>
              <a:buNone/>
            </a:pPr>
            <a:r>
              <a:t/>
            </a:r>
            <a:endParaRPr b="0" i="0" sz="3200" u="none" cap="none"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46"/>
          <p:cNvSpPr txBox="1"/>
          <p:nvPr>
            <p:ph type="title"/>
          </p:nvPr>
        </p:nvSpPr>
        <p:spPr>
          <a:xfrm>
            <a:off x="30481" y="20321"/>
            <a:ext cx="12115798" cy="68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n-US"/>
              <a:t>Using the </a:t>
            </a:r>
            <a:r>
              <a:rPr lang="en-US">
                <a:latin typeface="Courier New"/>
                <a:ea typeface="Courier New"/>
                <a:cs typeface="Courier New"/>
                <a:sym typeface="Courier New"/>
              </a:rPr>
              <a:t>Array</a:t>
            </a:r>
            <a:r>
              <a:rPr lang="en-US"/>
              <a:t> Class 5-5</a:t>
            </a:r>
            <a:endParaRPr/>
          </a:p>
        </p:txBody>
      </p:sp>
      <p:sp>
        <p:nvSpPr>
          <p:cNvPr id="603" name="Google Shape;603;p46"/>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604" name="Google Shape;604;p46"/>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605" name="Google Shape;605;p46"/>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Noto Sans Symbols"/>
              <a:buNone/>
            </a:pPr>
            <a:r>
              <a:rPr b="0" i="0" lang="en-US" sz="1200" u="none" cap="none" strike="noStrike">
                <a:solidFill>
                  <a:schemeClr val="lt1"/>
                </a:solidFill>
                <a:latin typeface="Calibri"/>
                <a:ea typeface="Calibri"/>
                <a:cs typeface="Calibri"/>
                <a:sym typeface="Calibri"/>
              </a:rPr>
              <a:t>Building Applications Using C# / Session 5</a:t>
            </a:r>
            <a:endParaRPr b="0" i="0" sz="1200" u="none" cap="none" strike="noStrike">
              <a:solidFill>
                <a:schemeClr val="lt1"/>
              </a:solidFill>
              <a:latin typeface="Calibri"/>
              <a:ea typeface="Calibri"/>
              <a:cs typeface="Calibri"/>
              <a:sym typeface="Calibri"/>
            </a:endParaRPr>
          </a:p>
        </p:txBody>
      </p:sp>
      <p:sp>
        <p:nvSpPr>
          <p:cNvPr id="606" name="Google Shape;606;p46"/>
          <p:cNvSpPr txBox="1"/>
          <p:nvPr/>
        </p:nvSpPr>
        <p:spPr>
          <a:xfrm>
            <a:off x="1752600" y="855663"/>
            <a:ext cx="8763000" cy="4525962"/>
          </a:xfrm>
          <a:prstGeom prst="rect">
            <a:avLst/>
          </a:prstGeom>
          <a:noFill/>
          <a:ln>
            <a:noFill/>
          </a:ln>
        </p:spPr>
        <p:txBody>
          <a:bodyPr anchorCtr="0" anchor="t" bIns="45700" lIns="91425" spcFirstLastPara="1" rIns="91425" wrap="square" tIns="45700">
            <a:noAutofit/>
          </a:bodyPr>
          <a:lstStyle/>
          <a:p>
            <a:pPr indent="-342900" lvl="1" marL="342900" marR="0" rtl="0" algn="l">
              <a:lnSpc>
                <a:spcPct val="70000"/>
              </a:lnSpc>
              <a:spcBef>
                <a:spcPts val="0"/>
              </a:spcBef>
              <a:spcAft>
                <a:spcPts val="0"/>
              </a:spcAft>
              <a:buClr>
                <a:srgbClr val="004E4C"/>
              </a:buClr>
              <a:buSzPts val="1200"/>
              <a:buFont typeface="Noto Sans Symbols"/>
              <a:buChar char="◆"/>
            </a:pPr>
            <a:r>
              <a:rPr b="0" i="0" lang="en-US" sz="2400" u="none" cap="none" strike="noStrike">
                <a:solidFill>
                  <a:srgbClr val="000000"/>
                </a:solidFill>
                <a:latin typeface="Calibri"/>
                <a:ea typeface="Calibri"/>
                <a:cs typeface="Calibri"/>
                <a:sym typeface="Calibri"/>
              </a:rPr>
              <a:t>For manipulating an array, the </a:t>
            </a:r>
            <a:r>
              <a:rPr b="0" i="0" lang="en-US" sz="2400" u="none" cap="none" strike="noStrike">
                <a:solidFill>
                  <a:srgbClr val="000000"/>
                </a:solidFill>
                <a:latin typeface="Courier New"/>
                <a:ea typeface="Courier New"/>
                <a:cs typeface="Courier New"/>
                <a:sym typeface="Courier New"/>
              </a:rPr>
              <a:t>Array</a:t>
            </a:r>
            <a:r>
              <a:rPr b="0" i="0" lang="en-US" sz="2400" u="none" cap="none" strike="noStrike">
                <a:solidFill>
                  <a:srgbClr val="000000"/>
                </a:solidFill>
                <a:latin typeface="Calibri"/>
                <a:ea typeface="Calibri"/>
                <a:cs typeface="Calibri"/>
                <a:sym typeface="Calibri"/>
              </a:rPr>
              <a:t> class uses the following four interfaces:</a:t>
            </a:r>
            <a:endParaRPr b="0" i="0" sz="2400" u="none" cap="none" strike="noStrike">
              <a:solidFill>
                <a:srgbClr val="000000"/>
              </a:solidFill>
              <a:latin typeface="Calibri"/>
              <a:ea typeface="Calibri"/>
              <a:cs typeface="Calibri"/>
              <a:sym typeface="Calibri"/>
            </a:endParaRPr>
          </a:p>
          <a:p>
            <a:pPr indent="-279400" lvl="1" marL="342900" marR="0" rtl="0" algn="l">
              <a:lnSpc>
                <a:spcPct val="7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342900" lvl="1" marL="342900" marR="0" rtl="0" algn="l">
              <a:lnSpc>
                <a:spcPct val="70000"/>
              </a:lnSpc>
              <a:spcBef>
                <a:spcPts val="480"/>
              </a:spcBef>
              <a:spcAft>
                <a:spcPts val="0"/>
              </a:spcAft>
              <a:buClr>
                <a:srgbClr val="004E4C"/>
              </a:buClr>
              <a:buSzPts val="1200"/>
              <a:buFont typeface="Arial"/>
              <a:buNone/>
            </a:pPr>
            <a:r>
              <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09550" lvl="1" marL="742950" marR="0" rtl="0" algn="l">
              <a:lnSpc>
                <a:spcPct val="70000"/>
              </a:lnSpc>
              <a:spcBef>
                <a:spcPts val="480"/>
              </a:spcBef>
              <a:spcAft>
                <a:spcPts val="0"/>
              </a:spcAft>
              <a:buClr>
                <a:srgbClr val="006666"/>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0" lvl="0" marL="0" marR="0" rtl="0" algn="l">
              <a:lnSpc>
                <a:spcPct val="70000"/>
              </a:lnSpc>
              <a:spcBef>
                <a:spcPts val="80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0" lvl="0" marL="0" marR="0" rtl="0" algn="l">
              <a:lnSpc>
                <a:spcPct val="70000"/>
              </a:lnSpc>
              <a:spcBef>
                <a:spcPts val="7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Calibri"/>
              <a:ea typeface="Calibri"/>
              <a:cs typeface="Calibri"/>
              <a:sym typeface="Calibri"/>
            </a:endParaRPr>
          </a:p>
          <a:p>
            <a:pPr indent="-241300" lvl="1" marL="342900" marR="0" rtl="0" algn="l">
              <a:lnSpc>
                <a:spcPct val="70000"/>
              </a:lnSpc>
              <a:spcBef>
                <a:spcPts val="320"/>
              </a:spcBef>
              <a:spcAft>
                <a:spcPts val="0"/>
              </a:spcAft>
              <a:buClr>
                <a:srgbClr val="10253F"/>
              </a:buClr>
              <a:buSzPts val="1600"/>
              <a:buFont typeface="Noto Sans Symbols"/>
              <a:buNone/>
            </a:pPr>
            <a:r>
              <a:t/>
            </a:r>
            <a:endParaRPr b="0" i="0" sz="16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0" lvl="0" marL="0" marR="0" rtl="0" algn="l">
              <a:lnSpc>
                <a:spcPct val="70000"/>
              </a:lnSpc>
              <a:spcBef>
                <a:spcPts val="700"/>
              </a:spcBef>
              <a:spcAft>
                <a:spcPts val="0"/>
              </a:spcAft>
              <a:buClr>
                <a:srgbClr val="000000"/>
              </a:buClr>
              <a:buSzPts val="1400"/>
              <a:buFont typeface="Arial"/>
              <a:buNone/>
            </a:pPr>
            <a:br>
              <a:rPr b="0" i="0" lang="en-U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342900" marR="0" rtl="0" algn="l">
              <a:lnSpc>
                <a:spcPct val="7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2" marL="800100" marR="0" rtl="0" algn="l">
              <a:lnSpc>
                <a:spcPct val="70000"/>
              </a:lnSpc>
              <a:spcBef>
                <a:spcPts val="280"/>
              </a:spcBef>
              <a:spcAft>
                <a:spcPts val="0"/>
              </a:spcAft>
              <a:buClr>
                <a:srgbClr val="10253F"/>
              </a:buClr>
              <a:buSzPts val="1400"/>
              <a:buFont typeface="Arial"/>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342900" marR="0" rtl="0" algn="l">
              <a:lnSpc>
                <a:spcPct val="7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241300" lvl="1" marL="342900" marR="0" rtl="0" algn="l">
              <a:lnSpc>
                <a:spcPct val="70000"/>
              </a:lnSpc>
              <a:spcBef>
                <a:spcPts val="320"/>
              </a:spcBef>
              <a:spcAft>
                <a:spcPts val="0"/>
              </a:spcAft>
              <a:buClr>
                <a:srgbClr val="10253F"/>
              </a:buClr>
              <a:buSzPts val="1600"/>
              <a:buFont typeface="Noto Sans Symbols"/>
              <a:buNone/>
            </a:pPr>
            <a:r>
              <a:t/>
            </a:r>
            <a:endParaRPr b="0" i="0" sz="16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800100" marR="0" rtl="0" algn="l">
              <a:lnSpc>
                <a:spcPct val="70000"/>
              </a:lnSpc>
              <a:spcBef>
                <a:spcPts val="280"/>
              </a:spcBef>
              <a:spcAft>
                <a:spcPts val="0"/>
              </a:spcAft>
              <a:buClr>
                <a:srgbClr val="10253F"/>
              </a:buClr>
              <a:buSzPts val="1400"/>
              <a:buFont typeface="Arial"/>
              <a:buNone/>
            </a:pPr>
            <a:r>
              <a:t/>
            </a:r>
            <a:endParaRPr b="0" i="0" sz="1400" u="none" cap="none" strike="noStrike">
              <a:solidFill>
                <a:srgbClr val="000000"/>
              </a:solidFill>
              <a:latin typeface="Arial"/>
              <a:ea typeface="Arial"/>
              <a:cs typeface="Arial"/>
              <a:sym typeface="Arial"/>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28600" lvl="2" marL="1143000" marR="0" rtl="0" algn="l">
              <a:lnSpc>
                <a:spcPct val="100000"/>
              </a:lnSpc>
              <a:spcBef>
                <a:spcPts val="240"/>
              </a:spcBef>
              <a:spcAft>
                <a:spcPts val="0"/>
              </a:spcAft>
              <a:buClr>
                <a:srgbClr val="10253F"/>
              </a:buClr>
              <a:buSzPts val="1200"/>
              <a:buFont typeface="Calibri"/>
              <a:buNone/>
            </a:pPr>
            <a:r>
              <a:rPr b="0" i="0" lang="en-US" sz="1200" u="none" cap="none" strike="noStrike">
                <a:solidFill>
                  <a:srgbClr val="000000"/>
                </a:solidFill>
                <a:latin typeface="Calibri"/>
                <a:ea typeface="Calibri"/>
                <a:cs typeface="Calibri"/>
                <a:sym typeface="Calibri"/>
              </a:rPr>
              <a:t>   </a:t>
            </a:r>
            <a:endParaRPr b="0" i="0" sz="1800" u="none" cap="none" strike="noStrike">
              <a:solidFill>
                <a:srgbClr val="000000"/>
              </a:solidFill>
              <a:latin typeface="Arial"/>
              <a:ea typeface="Arial"/>
              <a:cs typeface="Arial"/>
              <a:sym typeface="Arial"/>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215900" lvl="0" marL="400050" marR="0" rtl="0" algn="l">
              <a:lnSpc>
                <a:spcPct val="10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139700" lvl="0" marL="342900" marR="0" rtl="0" algn="l">
              <a:lnSpc>
                <a:spcPct val="100000"/>
              </a:lnSpc>
              <a:spcBef>
                <a:spcPts val="640"/>
              </a:spcBef>
              <a:spcAft>
                <a:spcPts val="0"/>
              </a:spcAft>
              <a:buClr>
                <a:srgbClr val="10253F"/>
              </a:buClr>
              <a:buSzPts val="3200"/>
              <a:buFont typeface="Noto Sans Symbols"/>
              <a:buNone/>
            </a:pPr>
            <a:r>
              <a:t/>
            </a:r>
            <a:endParaRPr b="0" i="0" sz="3200" u="none" cap="none" strike="noStrike">
              <a:solidFill>
                <a:srgbClr val="000000"/>
              </a:solidFill>
              <a:latin typeface="Arial"/>
              <a:ea typeface="Arial"/>
              <a:cs typeface="Arial"/>
              <a:sym typeface="Arial"/>
            </a:endParaRPr>
          </a:p>
        </p:txBody>
      </p:sp>
      <p:grpSp>
        <p:nvGrpSpPr>
          <p:cNvPr id="607" name="Google Shape;607;p46"/>
          <p:cNvGrpSpPr/>
          <p:nvPr/>
        </p:nvGrpSpPr>
        <p:grpSpPr>
          <a:xfrm>
            <a:off x="2038355" y="2187360"/>
            <a:ext cx="8378843" cy="3366257"/>
            <a:chOff x="5" y="968160"/>
            <a:chExt cx="8378843" cy="3366257"/>
          </a:xfrm>
        </p:grpSpPr>
        <p:sp>
          <p:nvSpPr>
            <p:cNvPr id="608" name="Google Shape;608;p46"/>
            <p:cNvSpPr/>
            <p:nvPr/>
          </p:nvSpPr>
          <p:spPr>
            <a:xfrm>
              <a:off x="3151" y="968160"/>
              <a:ext cx="1894954" cy="316800"/>
            </a:xfrm>
            <a:prstGeom prst="rect">
              <a:avLst/>
            </a:prstGeom>
            <a:solidFill>
              <a:srgbClr val="599BD5"/>
            </a:solidFill>
            <a:ln cap="flat" cmpd="sng" w="25400">
              <a:solidFill>
                <a:srgbClr val="599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6"/>
            <p:cNvSpPr txBox="1"/>
            <p:nvPr/>
          </p:nvSpPr>
          <p:spPr>
            <a:xfrm>
              <a:off x="3151" y="968160"/>
              <a:ext cx="1894954" cy="316800"/>
            </a:xfrm>
            <a:prstGeom prst="rect">
              <a:avLst/>
            </a:prstGeom>
            <a:noFill/>
            <a:ln>
              <a:noFill/>
            </a:ln>
          </p:spPr>
          <p:txBody>
            <a:bodyPr anchorCtr="0" anchor="ctr" bIns="44700" lIns="78225" spcFirstLastPara="1" rIns="78225" wrap="square" tIns="44700">
              <a:noAutofit/>
            </a:bodyPr>
            <a:lstStyle/>
            <a:p>
              <a:pPr indent="0" lvl="0" marL="0" marR="0" rtl="0" algn="ctr">
                <a:lnSpc>
                  <a:spcPct val="90000"/>
                </a:lnSpc>
                <a:spcBef>
                  <a:spcPts val="0"/>
                </a:spcBef>
                <a:spcAft>
                  <a:spcPts val="0"/>
                </a:spcAft>
                <a:buClr>
                  <a:schemeClr val="lt1"/>
                </a:buClr>
                <a:buSzPts val="1100"/>
                <a:buFont typeface="Courier New"/>
                <a:buNone/>
              </a:pPr>
              <a:r>
                <a:rPr b="1" i="0" lang="en-US" sz="1100" u="none" cap="none" strike="noStrike">
                  <a:solidFill>
                    <a:schemeClr val="lt1"/>
                  </a:solidFill>
                  <a:latin typeface="Courier New"/>
                  <a:ea typeface="Courier New"/>
                  <a:cs typeface="Courier New"/>
                  <a:sym typeface="Courier New"/>
                </a:rPr>
                <a:t>ICloneable</a:t>
              </a:r>
              <a:endParaRPr b="0" i="0" sz="1100" u="none" cap="none" strike="noStrike">
                <a:solidFill>
                  <a:schemeClr val="lt1"/>
                </a:solidFill>
                <a:latin typeface="Courier New"/>
                <a:ea typeface="Courier New"/>
                <a:cs typeface="Courier New"/>
                <a:sym typeface="Courier New"/>
              </a:endParaRPr>
            </a:p>
          </p:txBody>
        </p:sp>
        <p:sp>
          <p:nvSpPr>
            <p:cNvPr id="610" name="Google Shape;610;p46"/>
            <p:cNvSpPr/>
            <p:nvPr/>
          </p:nvSpPr>
          <p:spPr>
            <a:xfrm>
              <a:off x="5" y="1267577"/>
              <a:ext cx="1894954" cy="2897526"/>
            </a:xfrm>
            <a:prstGeom prst="rect">
              <a:avLst/>
            </a:prstGeom>
            <a:solidFill>
              <a:srgbClr val="CFDEEF">
                <a:alpha val="89803"/>
              </a:srgbClr>
            </a:solidFill>
            <a:ln cap="flat" cmpd="sng" w="25400">
              <a:solidFill>
                <a:srgbClr val="CFDEEF">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6"/>
            <p:cNvSpPr txBox="1"/>
            <p:nvPr/>
          </p:nvSpPr>
          <p:spPr>
            <a:xfrm>
              <a:off x="5" y="1267577"/>
              <a:ext cx="1894954" cy="2897526"/>
            </a:xfrm>
            <a:prstGeom prst="rect">
              <a:avLst/>
            </a:prstGeom>
            <a:noFill/>
            <a:ln>
              <a:noFill/>
            </a:ln>
          </p:spPr>
          <p:txBody>
            <a:bodyPr anchorCtr="0" anchor="t" bIns="88000" lIns="58650" spcFirstLastPara="1" rIns="78225" wrap="square" tIns="58650">
              <a:noAutofit/>
            </a:bodyPr>
            <a:lstStyle/>
            <a:p>
              <a:pPr indent="-69850" lvl="1" marL="57150" marR="0" rtl="0" algn="l">
                <a:lnSpc>
                  <a:spcPct val="9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The </a:t>
              </a:r>
              <a:r>
                <a:rPr b="0" i="0" lang="en-US" sz="1100" u="none" cap="none" strike="noStrike">
                  <a:solidFill>
                    <a:srgbClr val="000000"/>
                  </a:solidFill>
                  <a:latin typeface="Courier New"/>
                  <a:ea typeface="Courier New"/>
                  <a:cs typeface="Courier New"/>
                  <a:sym typeface="Courier New"/>
                </a:rPr>
                <a:t>Icloneable </a:t>
              </a:r>
              <a:r>
                <a:rPr b="0" i="0" lang="en-US" sz="1100" u="none" cap="none" strike="noStrike">
                  <a:solidFill>
                    <a:srgbClr val="000000"/>
                  </a:solidFill>
                  <a:latin typeface="Arial"/>
                  <a:ea typeface="Arial"/>
                  <a:cs typeface="Arial"/>
                  <a:sym typeface="Arial"/>
                </a:rPr>
                <a:t>interface belongs to the </a:t>
              </a:r>
              <a:r>
                <a:rPr b="0" i="0" lang="en-US" sz="1100" u="none" cap="none" strike="noStrike">
                  <a:solidFill>
                    <a:srgbClr val="000000"/>
                  </a:solidFill>
                  <a:latin typeface="Courier New"/>
                  <a:ea typeface="Courier New"/>
                  <a:cs typeface="Courier New"/>
                  <a:sym typeface="Courier New"/>
                </a:rPr>
                <a:t>System </a:t>
              </a:r>
              <a:r>
                <a:rPr b="0" i="0" lang="en-US" sz="1100" u="none" cap="none" strike="noStrike">
                  <a:solidFill>
                    <a:srgbClr val="000000"/>
                  </a:solidFill>
                  <a:latin typeface="Arial"/>
                  <a:ea typeface="Arial"/>
                  <a:cs typeface="Arial"/>
                  <a:sym typeface="Arial"/>
                </a:rPr>
                <a:t>namespace and contains the </a:t>
              </a:r>
              <a:r>
                <a:rPr b="0" i="0" lang="en-US" sz="1100" u="none" cap="none" strike="noStrike">
                  <a:solidFill>
                    <a:srgbClr val="000000"/>
                  </a:solidFill>
                  <a:latin typeface="Courier New"/>
                  <a:ea typeface="Courier New"/>
                  <a:cs typeface="Courier New"/>
                  <a:sym typeface="Courier New"/>
                </a:rPr>
                <a:t>Clone() </a:t>
              </a:r>
              <a:r>
                <a:rPr b="0" i="0" lang="en-US" sz="1100" u="none" cap="none" strike="noStrike">
                  <a:solidFill>
                    <a:srgbClr val="000000"/>
                  </a:solidFill>
                  <a:latin typeface="Arial"/>
                  <a:ea typeface="Arial"/>
                  <a:cs typeface="Arial"/>
                  <a:sym typeface="Arial"/>
                </a:rPr>
                <a:t>method that allows you to create an exact copy of the current object of the class.</a:t>
              </a:r>
              <a:endParaRPr b="0" i="0" sz="1100" u="none" cap="none" strike="noStrike">
                <a:solidFill>
                  <a:srgbClr val="000000"/>
                </a:solidFill>
                <a:latin typeface="Arial"/>
                <a:ea typeface="Arial"/>
                <a:cs typeface="Arial"/>
                <a:sym typeface="Arial"/>
              </a:endParaRPr>
            </a:p>
          </p:txBody>
        </p:sp>
        <p:sp>
          <p:nvSpPr>
            <p:cNvPr id="612" name="Google Shape;612;p46"/>
            <p:cNvSpPr/>
            <p:nvPr/>
          </p:nvSpPr>
          <p:spPr>
            <a:xfrm>
              <a:off x="2163399" y="968160"/>
              <a:ext cx="1894954" cy="316800"/>
            </a:xfrm>
            <a:prstGeom prst="rect">
              <a:avLst/>
            </a:prstGeom>
            <a:solidFill>
              <a:srgbClr val="599BD5"/>
            </a:solidFill>
            <a:ln cap="flat" cmpd="sng" w="25400">
              <a:solidFill>
                <a:srgbClr val="599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6"/>
            <p:cNvSpPr txBox="1"/>
            <p:nvPr/>
          </p:nvSpPr>
          <p:spPr>
            <a:xfrm>
              <a:off x="2163399" y="968160"/>
              <a:ext cx="1894954" cy="316800"/>
            </a:xfrm>
            <a:prstGeom prst="rect">
              <a:avLst/>
            </a:prstGeom>
            <a:noFill/>
            <a:ln>
              <a:noFill/>
            </a:ln>
          </p:spPr>
          <p:txBody>
            <a:bodyPr anchorCtr="0" anchor="ctr" bIns="44700" lIns="78225" spcFirstLastPara="1" rIns="78225" wrap="square" tIns="44700">
              <a:noAutofit/>
            </a:bodyPr>
            <a:lstStyle/>
            <a:p>
              <a:pPr indent="0" lvl="0" marL="0" marR="0" rtl="0" algn="ctr">
                <a:lnSpc>
                  <a:spcPct val="90000"/>
                </a:lnSpc>
                <a:spcBef>
                  <a:spcPts val="0"/>
                </a:spcBef>
                <a:spcAft>
                  <a:spcPts val="0"/>
                </a:spcAft>
                <a:buClr>
                  <a:schemeClr val="lt1"/>
                </a:buClr>
                <a:buSzPts val="1100"/>
                <a:buFont typeface="Courier New"/>
                <a:buNone/>
              </a:pPr>
              <a:r>
                <a:rPr b="1" i="0" lang="en-US" sz="1100" u="none" cap="none" strike="noStrike">
                  <a:solidFill>
                    <a:schemeClr val="lt1"/>
                  </a:solidFill>
                  <a:latin typeface="Courier New"/>
                  <a:ea typeface="Courier New"/>
                  <a:cs typeface="Courier New"/>
                  <a:sym typeface="Courier New"/>
                </a:rPr>
                <a:t>ICollection</a:t>
              </a:r>
              <a:endParaRPr b="0" i="0" sz="1100" u="none" cap="none" strike="noStrike">
                <a:solidFill>
                  <a:schemeClr val="lt1"/>
                </a:solidFill>
                <a:latin typeface="Courier New"/>
                <a:ea typeface="Courier New"/>
                <a:cs typeface="Courier New"/>
                <a:sym typeface="Courier New"/>
              </a:endParaRPr>
            </a:p>
          </p:txBody>
        </p:sp>
        <p:sp>
          <p:nvSpPr>
            <p:cNvPr id="614" name="Google Shape;614;p46"/>
            <p:cNvSpPr/>
            <p:nvPr/>
          </p:nvSpPr>
          <p:spPr>
            <a:xfrm>
              <a:off x="2161788" y="1269993"/>
              <a:ext cx="1894954" cy="3020863"/>
            </a:xfrm>
            <a:prstGeom prst="rect">
              <a:avLst/>
            </a:prstGeom>
            <a:solidFill>
              <a:srgbClr val="CFDEEF">
                <a:alpha val="89803"/>
              </a:srgbClr>
            </a:solidFill>
            <a:ln cap="flat" cmpd="sng" w="25400">
              <a:solidFill>
                <a:srgbClr val="CFDEEF">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6"/>
            <p:cNvSpPr txBox="1"/>
            <p:nvPr/>
          </p:nvSpPr>
          <p:spPr>
            <a:xfrm>
              <a:off x="2161788" y="1269993"/>
              <a:ext cx="1894954" cy="3020863"/>
            </a:xfrm>
            <a:prstGeom prst="rect">
              <a:avLst/>
            </a:prstGeom>
            <a:noFill/>
            <a:ln>
              <a:noFill/>
            </a:ln>
          </p:spPr>
          <p:txBody>
            <a:bodyPr anchorCtr="0" anchor="t" bIns="88000" lIns="58650" spcFirstLastPara="1" rIns="78225" wrap="square" tIns="58650">
              <a:noAutofit/>
            </a:bodyPr>
            <a:lstStyle/>
            <a:p>
              <a:pPr indent="-69850" lvl="1" marL="57150" marR="0" rtl="0" algn="l">
                <a:lnSpc>
                  <a:spcPct val="9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The </a:t>
              </a:r>
              <a:r>
                <a:rPr b="0" i="0" lang="en-US" sz="1100" u="none" cap="none" strike="noStrike">
                  <a:solidFill>
                    <a:srgbClr val="000000"/>
                  </a:solidFill>
                  <a:latin typeface="Courier New"/>
                  <a:ea typeface="Courier New"/>
                  <a:cs typeface="Courier New"/>
                  <a:sym typeface="Courier New"/>
                </a:rPr>
                <a:t>Icollection</a:t>
              </a:r>
              <a:r>
                <a:rPr b="0" i="0" lang="en-US" sz="1100" u="none" cap="none" strike="noStrike">
                  <a:solidFill>
                    <a:srgbClr val="000000"/>
                  </a:solidFill>
                  <a:latin typeface="Arial"/>
                  <a:ea typeface="Arial"/>
                  <a:cs typeface="Arial"/>
                  <a:sym typeface="Arial"/>
                </a:rPr>
                <a:t> interface belongs to the </a:t>
              </a:r>
              <a:r>
                <a:rPr b="0" i="0" lang="en-US" sz="1100" u="none" cap="none" strike="noStrike">
                  <a:solidFill>
                    <a:srgbClr val="000000"/>
                  </a:solidFill>
                  <a:latin typeface="Courier New"/>
                  <a:ea typeface="Courier New"/>
                  <a:cs typeface="Courier New"/>
                  <a:sym typeface="Courier New"/>
                </a:rPr>
                <a:t>System.Collections </a:t>
              </a:r>
              <a:r>
                <a:rPr b="0" i="0" lang="en-US" sz="1100" u="none" cap="none" strike="noStrike">
                  <a:solidFill>
                    <a:srgbClr val="000000"/>
                  </a:solidFill>
                  <a:latin typeface="Arial"/>
                  <a:ea typeface="Arial"/>
                  <a:cs typeface="Arial"/>
                  <a:sym typeface="Arial"/>
                </a:rPr>
                <a:t>namespace and contains properties that allow you to count the number of elements, check whether the elements are synchronized and if they are not, then synchronize the elements in the collection.</a:t>
              </a:r>
              <a:endParaRPr b="0" i="0" sz="1100" u="none" cap="none" strike="noStrike">
                <a:solidFill>
                  <a:srgbClr val="000000"/>
                </a:solidFill>
                <a:latin typeface="Arial"/>
                <a:ea typeface="Arial"/>
                <a:cs typeface="Arial"/>
                <a:sym typeface="Arial"/>
              </a:endParaRPr>
            </a:p>
          </p:txBody>
        </p:sp>
        <p:sp>
          <p:nvSpPr>
            <p:cNvPr id="616" name="Google Shape;616;p46"/>
            <p:cNvSpPr/>
            <p:nvPr/>
          </p:nvSpPr>
          <p:spPr>
            <a:xfrm>
              <a:off x="4323646" y="968160"/>
              <a:ext cx="1894954" cy="316800"/>
            </a:xfrm>
            <a:prstGeom prst="rect">
              <a:avLst/>
            </a:prstGeom>
            <a:solidFill>
              <a:srgbClr val="599BD5"/>
            </a:solidFill>
            <a:ln cap="flat" cmpd="sng" w="25400">
              <a:solidFill>
                <a:srgbClr val="599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6"/>
            <p:cNvSpPr txBox="1"/>
            <p:nvPr/>
          </p:nvSpPr>
          <p:spPr>
            <a:xfrm>
              <a:off x="4323646" y="968160"/>
              <a:ext cx="1894954" cy="316800"/>
            </a:xfrm>
            <a:prstGeom prst="rect">
              <a:avLst/>
            </a:prstGeom>
            <a:noFill/>
            <a:ln>
              <a:noFill/>
            </a:ln>
          </p:spPr>
          <p:txBody>
            <a:bodyPr anchorCtr="0" anchor="ctr" bIns="44700" lIns="78225" spcFirstLastPara="1" rIns="78225" wrap="square" tIns="44700">
              <a:noAutofit/>
            </a:bodyPr>
            <a:lstStyle/>
            <a:p>
              <a:pPr indent="0" lvl="0" marL="0" marR="0" rtl="0" algn="ctr">
                <a:lnSpc>
                  <a:spcPct val="90000"/>
                </a:lnSpc>
                <a:spcBef>
                  <a:spcPts val="0"/>
                </a:spcBef>
                <a:spcAft>
                  <a:spcPts val="0"/>
                </a:spcAft>
                <a:buClr>
                  <a:schemeClr val="lt1"/>
                </a:buClr>
                <a:buSzPts val="1100"/>
                <a:buFont typeface="Courier New"/>
                <a:buNone/>
              </a:pPr>
              <a:r>
                <a:rPr b="1" i="0" lang="en-US" sz="1100" u="none" cap="none" strike="noStrike">
                  <a:solidFill>
                    <a:schemeClr val="lt1"/>
                  </a:solidFill>
                  <a:latin typeface="Courier New"/>
                  <a:ea typeface="Courier New"/>
                  <a:cs typeface="Courier New"/>
                  <a:sym typeface="Courier New"/>
                </a:rPr>
                <a:t>IList</a:t>
              </a:r>
              <a:endParaRPr b="0" i="0" sz="1100" u="none" cap="none" strike="noStrike">
                <a:solidFill>
                  <a:schemeClr val="lt1"/>
                </a:solidFill>
                <a:latin typeface="Courier New"/>
                <a:ea typeface="Courier New"/>
                <a:cs typeface="Courier New"/>
                <a:sym typeface="Courier New"/>
              </a:endParaRPr>
            </a:p>
          </p:txBody>
        </p:sp>
        <p:sp>
          <p:nvSpPr>
            <p:cNvPr id="618" name="Google Shape;618;p46"/>
            <p:cNvSpPr/>
            <p:nvPr/>
          </p:nvSpPr>
          <p:spPr>
            <a:xfrm>
              <a:off x="4324423" y="1284513"/>
              <a:ext cx="1894954" cy="3020863"/>
            </a:xfrm>
            <a:prstGeom prst="rect">
              <a:avLst/>
            </a:prstGeom>
            <a:solidFill>
              <a:srgbClr val="CFDEEF">
                <a:alpha val="89803"/>
              </a:srgbClr>
            </a:solidFill>
            <a:ln cap="flat" cmpd="sng" w="25400">
              <a:solidFill>
                <a:srgbClr val="CFDEEF">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6"/>
            <p:cNvSpPr txBox="1"/>
            <p:nvPr/>
          </p:nvSpPr>
          <p:spPr>
            <a:xfrm>
              <a:off x="4324423" y="1284513"/>
              <a:ext cx="1894954" cy="3020863"/>
            </a:xfrm>
            <a:prstGeom prst="rect">
              <a:avLst/>
            </a:prstGeom>
            <a:noFill/>
            <a:ln>
              <a:noFill/>
            </a:ln>
          </p:spPr>
          <p:txBody>
            <a:bodyPr anchorCtr="0" anchor="t" bIns="88000" lIns="58650" spcFirstLastPara="1" rIns="78225" wrap="square" tIns="58650">
              <a:noAutofit/>
            </a:bodyPr>
            <a:lstStyle/>
            <a:p>
              <a:pPr indent="-69850" lvl="1" marL="57150" marR="0" rtl="0" algn="l">
                <a:lnSpc>
                  <a:spcPct val="9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The </a:t>
              </a:r>
              <a:r>
                <a:rPr b="0" i="0" lang="en-US" sz="1100" u="none" cap="none" strike="noStrike">
                  <a:solidFill>
                    <a:srgbClr val="000000"/>
                  </a:solidFill>
                  <a:latin typeface="Courier New"/>
                  <a:ea typeface="Courier New"/>
                  <a:cs typeface="Courier New"/>
                  <a:sym typeface="Courier New"/>
                </a:rPr>
                <a:t>IList</a:t>
              </a:r>
              <a:r>
                <a:rPr b="0" i="0" lang="en-US" sz="1100" u="none" cap="none" strike="noStrike">
                  <a:solidFill>
                    <a:srgbClr val="000000"/>
                  </a:solidFill>
                  <a:latin typeface="Arial"/>
                  <a:ea typeface="Arial"/>
                  <a:cs typeface="Arial"/>
                  <a:sym typeface="Arial"/>
                </a:rPr>
                <a:t> interface belongs to the </a:t>
              </a:r>
              <a:r>
                <a:rPr b="0" i="0" lang="en-US" sz="1100" u="none" cap="none" strike="noStrike">
                  <a:solidFill>
                    <a:srgbClr val="000000"/>
                  </a:solidFill>
                  <a:latin typeface="Courier New"/>
                  <a:ea typeface="Courier New"/>
                  <a:cs typeface="Courier New"/>
                  <a:sym typeface="Courier New"/>
                </a:rPr>
                <a:t>System.Collections </a:t>
              </a:r>
              <a:r>
                <a:rPr b="0" i="0" lang="en-US" sz="1100" u="none" cap="none" strike="noStrike">
                  <a:solidFill>
                    <a:srgbClr val="000000"/>
                  </a:solidFill>
                  <a:latin typeface="Arial"/>
                  <a:ea typeface="Arial"/>
                  <a:cs typeface="Arial"/>
                  <a:sym typeface="Arial"/>
                </a:rPr>
                <a:t>namespace and allows you to modify the elements defined in the array. </a:t>
              </a:r>
              <a:endParaRPr b="0" i="0" sz="1100" u="none" cap="none" strike="noStrike">
                <a:solidFill>
                  <a:srgbClr val="000000"/>
                </a:solidFill>
                <a:latin typeface="Arial"/>
                <a:ea typeface="Arial"/>
                <a:cs typeface="Arial"/>
                <a:sym typeface="Arial"/>
              </a:endParaRPr>
            </a:p>
            <a:p>
              <a:pPr indent="-69850" lvl="1" marL="57150" marR="0" rtl="0" algn="l">
                <a:lnSpc>
                  <a:spcPct val="90000"/>
                </a:lnSpc>
                <a:spcBef>
                  <a:spcPts val="165"/>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The interface defines three properties</a:t>
              </a:r>
              <a:r>
                <a:rPr b="0" i="0" lang="en-US" sz="1100" u="none" cap="none" strike="noStrike">
                  <a:solidFill>
                    <a:srgbClr val="000000"/>
                  </a:solidFill>
                  <a:latin typeface="Courier New"/>
                  <a:ea typeface="Courier New"/>
                  <a:cs typeface="Courier New"/>
                  <a:sym typeface="Courier New"/>
                </a:rPr>
                <a:t>, IsFixedSize</a:t>
              </a:r>
              <a:r>
                <a:rPr b="0" i="0" lang="en-US" sz="1100" u="none" cap="none" strike="noStrike">
                  <a:solidFill>
                    <a:srgbClr val="000000"/>
                  </a:solidFill>
                  <a:latin typeface="Arial"/>
                  <a:ea typeface="Arial"/>
                  <a:cs typeface="Arial"/>
                  <a:sym typeface="Arial"/>
                </a:rPr>
                <a:t>, </a:t>
              </a:r>
              <a:r>
                <a:rPr b="0" i="0" lang="en-US" sz="1100" u="none" cap="none" strike="noStrike">
                  <a:solidFill>
                    <a:srgbClr val="000000"/>
                  </a:solidFill>
                  <a:latin typeface="Courier New"/>
                  <a:ea typeface="Courier New"/>
                  <a:cs typeface="Courier New"/>
                  <a:sym typeface="Courier New"/>
                </a:rPr>
                <a:t>IsReadOnly</a:t>
              </a:r>
              <a:r>
                <a:rPr b="0" i="0" lang="en-US" sz="1100" u="none" cap="none" strike="noStrike">
                  <a:solidFill>
                    <a:srgbClr val="000000"/>
                  </a:solidFill>
                  <a:latin typeface="Arial"/>
                  <a:ea typeface="Arial"/>
                  <a:cs typeface="Arial"/>
                  <a:sym typeface="Arial"/>
                </a:rPr>
                <a:t>, and </a:t>
              </a:r>
              <a:r>
                <a:rPr b="0" i="0" lang="en-US" sz="1100" u="none" cap="none" strike="noStrike">
                  <a:solidFill>
                    <a:srgbClr val="000000"/>
                  </a:solidFill>
                  <a:latin typeface="Courier New"/>
                  <a:ea typeface="Courier New"/>
                  <a:cs typeface="Courier New"/>
                  <a:sym typeface="Courier New"/>
                </a:rPr>
                <a:t>Item</a:t>
              </a:r>
              <a:r>
                <a:rPr b="0" i="0" lang="en-US" sz="1100" u="none" cap="none" strike="noStrike">
                  <a:solidFill>
                    <a:srgbClr val="000000"/>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p:txBody>
        </p:sp>
        <p:sp>
          <p:nvSpPr>
            <p:cNvPr id="620" name="Google Shape;620;p46"/>
            <p:cNvSpPr/>
            <p:nvPr/>
          </p:nvSpPr>
          <p:spPr>
            <a:xfrm>
              <a:off x="6483894" y="968160"/>
              <a:ext cx="1894954" cy="316800"/>
            </a:xfrm>
            <a:prstGeom prst="rect">
              <a:avLst/>
            </a:prstGeom>
            <a:solidFill>
              <a:srgbClr val="599BD5"/>
            </a:solidFill>
            <a:ln cap="flat" cmpd="sng" w="25400">
              <a:solidFill>
                <a:srgbClr val="599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6"/>
            <p:cNvSpPr txBox="1"/>
            <p:nvPr/>
          </p:nvSpPr>
          <p:spPr>
            <a:xfrm>
              <a:off x="6483894" y="968160"/>
              <a:ext cx="1894954" cy="316800"/>
            </a:xfrm>
            <a:prstGeom prst="rect">
              <a:avLst/>
            </a:prstGeom>
            <a:noFill/>
            <a:ln>
              <a:noFill/>
            </a:ln>
          </p:spPr>
          <p:txBody>
            <a:bodyPr anchorCtr="0" anchor="ctr" bIns="44700" lIns="78225" spcFirstLastPara="1" rIns="78225" wrap="square" tIns="44700">
              <a:noAutofit/>
            </a:bodyPr>
            <a:lstStyle/>
            <a:p>
              <a:pPr indent="0" lvl="0" marL="0" marR="0" rtl="0" algn="ctr">
                <a:lnSpc>
                  <a:spcPct val="90000"/>
                </a:lnSpc>
                <a:spcBef>
                  <a:spcPts val="0"/>
                </a:spcBef>
                <a:spcAft>
                  <a:spcPts val="0"/>
                </a:spcAft>
                <a:buClr>
                  <a:schemeClr val="lt1"/>
                </a:buClr>
                <a:buSzPts val="1100"/>
                <a:buFont typeface="Courier New"/>
                <a:buNone/>
              </a:pPr>
              <a:r>
                <a:rPr b="1" i="0" lang="en-US" sz="1100" u="none" cap="none" strike="noStrike">
                  <a:solidFill>
                    <a:schemeClr val="lt1"/>
                  </a:solidFill>
                  <a:latin typeface="Courier New"/>
                  <a:ea typeface="Courier New"/>
                  <a:cs typeface="Courier New"/>
                  <a:sym typeface="Courier New"/>
                </a:rPr>
                <a:t>IEnumerable</a:t>
              </a:r>
              <a:endParaRPr b="0" i="0" sz="1100" u="none" cap="none" strike="noStrike">
                <a:solidFill>
                  <a:schemeClr val="lt1"/>
                </a:solidFill>
                <a:latin typeface="Courier New"/>
                <a:ea typeface="Courier New"/>
                <a:cs typeface="Courier New"/>
                <a:sym typeface="Courier New"/>
              </a:endParaRPr>
            </a:p>
          </p:txBody>
        </p:sp>
        <p:sp>
          <p:nvSpPr>
            <p:cNvPr id="622" name="Google Shape;622;p46"/>
            <p:cNvSpPr/>
            <p:nvPr/>
          </p:nvSpPr>
          <p:spPr>
            <a:xfrm>
              <a:off x="6483894" y="1313554"/>
              <a:ext cx="1894954" cy="3020863"/>
            </a:xfrm>
            <a:prstGeom prst="rect">
              <a:avLst/>
            </a:prstGeom>
            <a:solidFill>
              <a:srgbClr val="CFDEEF">
                <a:alpha val="89803"/>
              </a:srgbClr>
            </a:solidFill>
            <a:ln cap="flat" cmpd="sng" w="25400">
              <a:solidFill>
                <a:srgbClr val="CFDEEF">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6"/>
            <p:cNvSpPr txBox="1"/>
            <p:nvPr/>
          </p:nvSpPr>
          <p:spPr>
            <a:xfrm>
              <a:off x="6483894" y="1313554"/>
              <a:ext cx="1894954" cy="3020863"/>
            </a:xfrm>
            <a:prstGeom prst="rect">
              <a:avLst/>
            </a:prstGeom>
            <a:noFill/>
            <a:ln>
              <a:noFill/>
            </a:ln>
          </p:spPr>
          <p:txBody>
            <a:bodyPr anchorCtr="0" anchor="t" bIns="88000" lIns="58650" spcFirstLastPara="1" rIns="78225" wrap="square" tIns="58650">
              <a:noAutofit/>
            </a:bodyPr>
            <a:lstStyle/>
            <a:p>
              <a:pPr indent="-69850" lvl="1" marL="57150" marR="0" rtl="0" algn="l">
                <a:lnSpc>
                  <a:spcPct val="90000"/>
                </a:lnSpc>
                <a:spcBef>
                  <a:spcPts val="0"/>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The </a:t>
              </a:r>
              <a:r>
                <a:rPr b="0" i="0" lang="en-US" sz="1100" u="none" cap="none" strike="noStrike">
                  <a:solidFill>
                    <a:srgbClr val="000000"/>
                  </a:solidFill>
                  <a:latin typeface="Courier New"/>
                  <a:ea typeface="Courier New"/>
                  <a:cs typeface="Courier New"/>
                  <a:sym typeface="Courier New"/>
                </a:rPr>
                <a:t>Ienumerable</a:t>
              </a:r>
              <a:r>
                <a:rPr b="0" i="0" lang="en-US" sz="1100" u="none" cap="none" strike="noStrike">
                  <a:solidFill>
                    <a:srgbClr val="000000"/>
                  </a:solidFill>
                  <a:latin typeface="Arial"/>
                  <a:ea typeface="Arial"/>
                  <a:cs typeface="Arial"/>
                  <a:sym typeface="Arial"/>
                </a:rPr>
                <a:t> interface belongs to the </a:t>
              </a:r>
              <a:r>
                <a:rPr b="0" i="0" lang="en-US" sz="1100" u="none" cap="none" strike="noStrike">
                  <a:solidFill>
                    <a:srgbClr val="000000"/>
                  </a:solidFill>
                  <a:latin typeface="Courier New"/>
                  <a:ea typeface="Courier New"/>
                  <a:cs typeface="Courier New"/>
                  <a:sym typeface="Courier New"/>
                </a:rPr>
                <a:t>System.Collections </a:t>
              </a:r>
              <a:r>
                <a:rPr b="0" i="0" lang="en-US" sz="1100" u="none" cap="none" strike="noStrike">
                  <a:solidFill>
                    <a:srgbClr val="000000"/>
                  </a:solidFill>
                  <a:latin typeface="Arial"/>
                  <a:ea typeface="Arial"/>
                  <a:cs typeface="Arial"/>
                  <a:sym typeface="Arial"/>
                </a:rPr>
                <a:t>namespace. </a:t>
              </a:r>
              <a:endParaRPr b="0" i="0" sz="1100" u="none" cap="none" strike="noStrike">
                <a:solidFill>
                  <a:srgbClr val="000000"/>
                </a:solidFill>
                <a:latin typeface="Arial"/>
                <a:ea typeface="Arial"/>
                <a:cs typeface="Arial"/>
                <a:sym typeface="Arial"/>
              </a:endParaRPr>
            </a:p>
            <a:p>
              <a:pPr indent="-69850" lvl="1" marL="57150" marR="0" rtl="0" algn="l">
                <a:lnSpc>
                  <a:spcPct val="90000"/>
                </a:lnSpc>
                <a:spcBef>
                  <a:spcPts val="165"/>
                </a:spcBef>
                <a:spcAft>
                  <a:spcPts val="0"/>
                </a:spcAft>
                <a:buClr>
                  <a:srgbClr val="000000"/>
                </a:buClr>
                <a:buSzPts val="1100"/>
                <a:buFont typeface="Arial"/>
                <a:buChar char="•"/>
              </a:pPr>
              <a:r>
                <a:rPr b="0" i="0" lang="en-US" sz="1100" u="none" cap="none" strike="noStrike">
                  <a:solidFill>
                    <a:srgbClr val="000000"/>
                  </a:solidFill>
                  <a:latin typeface="Arial"/>
                  <a:ea typeface="Arial"/>
                  <a:cs typeface="Arial"/>
                  <a:sym typeface="Arial"/>
                </a:rPr>
                <a:t>This interface returns an enumerator that can be used with the </a:t>
              </a:r>
              <a:r>
                <a:rPr b="0" i="0" lang="en-US" sz="1100" u="none" cap="none" strike="noStrike">
                  <a:solidFill>
                    <a:srgbClr val="000000"/>
                  </a:solidFill>
                  <a:latin typeface="Courier New"/>
                  <a:ea typeface="Courier New"/>
                  <a:cs typeface="Courier New"/>
                  <a:sym typeface="Courier New"/>
                </a:rPr>
                <a:t>foreach </a:t>
              </a:r>
              <a:r>
                <a:rPr b="0" i="0" lang="en-US" sz="1100" u="none" cap="none" strike="noStrike">
                  <a:solidFill>
                    <a:srgbClr val="000000"/>
                  </a:solidFill>
                  <a:latin typeface="Arial"/>
                  <a:ea typeface="Arial"/>
                  <a:cs typeface="Arial"/>
                  <a:sym typeface="Arial"/>
                </a:rPr>
                <a:t>loop to iterate through a collection of elements such as an array.</a:t>
              </a:r>
              <a:endParaRPr b="0" i="0" sz="1100" u="none" cap="none" strike="noStrike">
                <a:solidFill>
                  <a:srgbClr val="000000"/>
                </a:solidFill>
                <a:latin typeface="Arial"/>
                <a:ea typeface="Arial"/>
                <a:cs typeface="Arial"/>
                <a:sym typeface="Arial"/>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47"/>
          <p:cNvSpPr txBox="1"/>
          <p:nvPr>
            <p:ph type="title"/>
          </p:nvPr>
        </p:nvSpPr>
        <p:spPr>
          <a:xfrm>
            <a:off x="30481" y="20321"/>
            <a:ext cx="12115798" cy="68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n-US">
                <a:latin typeface="Courier New"/>
                <a:ea typeface="Courier New"/>
                <a:cs typeface="Courier New"/>
                <a:sym typeface="Courier New"/>
              </a:rPr>
              <a:t>Rank</a:t>
            </a:r>
            <a:r>
              <a:rPr lang="en-US"/>
              <a:t> of an Array 1-3</a:t>
            </a:r>
            <a:endParaRPr/>
          </a:p>
        </p:txBody>
      </p:sp>
      <p:sp>
        <p:nvSpPr>
          <p:cNvPr id="630" name="Google Shape;630;p47"/>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76200" lvl="1" marL="685800" rtl="0" algn="l">
              <a:lnSpc>
                <a:spcPct val="90000"/>
              </a:lnSpc>
              <a:spcBef>
                <a:spcPts val="0"/>
              </a:spcBef>
              <a:spcAft>
                <a:spcPts val="0"/>
              </a:spcAft>
              <a:buSzPts val="1600"/>
              <a:buFont typeface="Noto Sans Symbols"/>
              <a:buNone/>
            </a:pPr>
            <a:r>
              <a:t/>
            </a:r>
            <a:endParaRPr sz="1600"/>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2400"/>
              <a:buFont typeface="Noto Sans Symbols"/>
              <a:buNone/>
            </a:pPr>
            <a:r>
              <a:t/>
            </a:r>
            <a:endParaRPr/>
          </a:p>
          <a:p>
            <a:pPr indent="-76200" lvl="1" marL="685800" rtl="0" algn="l">
              <a:lnSpc>
                <a:spcPct val="90000"/>
              </a:lnSpc>
              <a:spcBef>
                <a:spcPts val="500"/>
              </a:spcBef>
              <a:spcAft>
                <a:spcPts val="0"/>
              </a:spcAft>
              <a:buSzPts val="2400"/>
              <a:buFont typeface="Noto Sans Symbols"/>
              <a:buNone/>
            </a:pPr>
            <a:r>
              <a:t/>
            </a:r>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101600" lvl="2" marL="1143000" rtl="0" algn="l">
              <a:lnSpc>
                <a:spcPct val="90000"/>
              </a:lnSpc>
              <a:spcBef>
                <a:spcPts val="500"/>
              </a:spcBef>
              <a:spcAft>
                <a:spcPts val="0"/>
              </a:spcAft>
              <a:buSzPts val="1200"/>
              <a:buFont typeface="Noto Sans Symbols"/>
              <a:buNone/>
            </a:pPr>
            <a:r>
              <a:rPr lang="en-US" sz="1200">
                <a:latin typeface="Calibri"/>
                <a:ea typeface="Calibri"/>
                <a:cs typeface="Calibri"/>
                <a:sym typeface="Calibri"/>
              </a:rPr>
              <a:t>   </a:t>
            </a:r>
            <a:endParaRPr sz="1600">
              <a:latin typeface="Courier New"/>
              <a:ea typeface="Courier New"/>
              <a:cs typeface="Courier New"/>
              <a:sym typeface="Courier New"/>
            </a:endParaRPr>
          </a:p>
          <a:p>
            <a:pPr indent="-50800" lvl="0" marL="228600" rtl="0" algn="l">
              <a:lnSpc>
                <a:spcPct val="90000"/>
              </a:lnSpc>
              <a:spcBef>
                <a:spcPts val="1000"/>
              </a:spcBef>
              <a:spcAft>
                <a:spcPts val="0"/>
              </a:spcAft>
              <a:buSzPts val="1800"/>
              <a:buFont typeface="Noto Sans Symbols"/>
              <a:buNone/>
            </a:pPr>
            <a:r>
              <a:t/>
            </a:r>
            <a:endParaRPr sz="1800"/>
          </a:p>
          <a:p>
            <a:pPr indent="0" lvl="0" marL="400050" rtl="0" algn="l">
              <a:lnSpc>
                <a:spcPct val="90000"/>
              </a:lnSpc>
              <a:spcBef>
                <a:spcPts val="1000"/>
              </a:spcBef>
              <a:spcAft>
                <a:spcPts val="0"/>
              </a:spcAft>
              <a:buSzPts val="2000"/>
              <a:buNone/>
            </a:pPr>
            <a:r>
              <a:t/>
            </a:r>
            <a:endParaRPr sz="2000"/>
          </a:p>
          <a:p>
            <a:pPr indent="-50800" lvl="0" marL="228600" rtl="0" algn="l">
              <a:lnSpc>
                <a:spcPct val="90000"/>
              </a:lnSpc>
              <a:spcBef>
                <a:spcPts val="1000"/>
              </a:spcBef>
              <a:spcAft>
                <a:spcPts val="0"/>
              </a:spcAft>
              <a:buSzPts val="2800"/>
              <a:buFont typeface="Noto Sans Symbols"/>
              <a:buNone/>
            </a:pPr>
            <a:r>
              <a:t/>
            </a:r>
            <a:endParaRPr/>
          </a:p>
          <a:p>
            <a:pPr indent="-50800" lvl="0" marL="228600" rtl="0" algn="l">
              <a:lnSpc>
                <a:spcPct val="90000"/>
              </a:lnSpc>
              <a:spcBef>
                <a:spcPts val="1000"/>
              </a:spcBef>
              <a:spcAft>
                <a:spcPts val="0"/>
              </a:spcAft>
              <a:buSzPts val="2800"/>
              <a:buFont typeface="Noto Sans Symbols"/>
              <a:buNone/>
            </a:pPr>
            <a:r>
              <a:t/>
            </a:r>
            <a:endParaRPr/>
          </a:p>
          <a:p>
            <a:pPr indent="-50800" lvl="0" marL="228600" rtl="0" algn="l">
              <a:lnSpc>
                <a:spcPct val="90000"/>
              </a:lnSpc>
              <a:spcBef>
                <a:spcPts val="1000"/>
              </a:spcBef>
              <a:spcAft>
                <a:spcPts val="0"/>
              </a:spcAft>
              <a:buSzPts val="2800"/>
              <a:buFont typeface="Noto Sans Symbols"/>
              <a:buNone/>
            </a:pPr>
            <a:r>
              <a:t/>
            </a:r>
            <a:endParaRPr/>
          </a:p>
          <a:p>
            <a:pPr indent="-50800" lvl="0" marL="228600" rtl="0" algn="l">
              <a:lnSpc>
                <a:spcPct val="90000"/>
              </a:lnSpc>
              <a:spcBef>
                <a:spcPts val="1000"/>
              </a:spcBef>
              <a:spcAft>
                <a:spcPts val="0"/>
              </a:spcAft>
              <a:buSzPts val="2800"/>
              <a:buFont typeface="Noto Sans Symbols"/>
              <a:buNone/>
            </a:pPr>
            <a:r>
              <a:t/>
            </a:r>
            <a:endParaRPr/>
          </a:p>
          <a:p>
            <a:pPr indent="0" lvl="0" marL="228600" rtl="0" algn="l">
              <a:lnSpc>
                <a:spcPct val="90000"/>
              </a:lnSpc>
              <a:spcBef>
                <a:spcPts val="1000"/>
              </a:spcBef>
              <a:spcAft>
                <a:spcPts val="0"/>
              </a:spcAft>
              <a:buSzPts val="2800"/>
              <a:buNone/>
            </a:pPr>
            <a:r>
              <a:t/>
            </a:r>
            <a:endParaRPr/>
          </a:p>
        </p:txBody>
      </p:sp>
      <p:sp>
        <p:nvSpPr>
          <p:cNvPr id="631" name="Google Shape;631;p47"/>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632" name="Google Shape;632;p47"/>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Noto Sans Symbols"/>
              <a:buNone/>
            </a:pPr>
            <a:r>
              <a:rPr b="0" i="0" lang="en-US" sz="1200" u="none" cap="none" strike="noStrike">
                <a:solidFill>
                  <a:schemeClr val="lt1"/>
                </a:solidFill>
                <a:latin typeface="Calibri"/>
                <a:ea typeface="Calibri"/>
                <a:cs typeface="Calibri"/>
                <a:sym typeface="Calibri"/>
              </a:rPr>
              <a:t>Building Applications Using C# / Session 5</a:t>
            </a:r>
            <a:endParaRPr b="0" i="0" sz="1200" u="none" cap="none" strike="noStrike">
              <a:solidFill>
                <a:schemeClr val="lt1"/>
              </a:solidFill>
              <a:latin typeface="Calibri"/>
              <a:ea typeface="Calibri"/>
              <a:cs typeface="Calibri"/>
              <a:sym typeface="Calibri"/>
            </a:endParaRPr>
          </a:p>
        </p:txBody>
      </p:sp>
      <p:sp>
        <p:nvSpPr>
          <p:cNvPr id="633" name="Google Shape;633;p47"/>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634" name="Google Shape;634;p47"/>
          <p:cNvSpPr txBox="1"/>
          <p:nvPr/>
        </p:nvSpPr>
        <p:spPr>
          <a:xfrm>
            <a:off x="1752601" y="858838"/>
            <a:ext cx="8824913" cy="4525962"/>
          </a:xfrm>
          <a:prstGeom prst="rect">
            <a:avLst/>
          </a:prstGeom>
          <a:noFill/>
          <a:ln>
            <a:noFill/>
          </a:ln>
        </p:spPr>
        <p:txBody>
          <a:bodyPr anchorCtr="0" anchor="t" bIns="45700" lIns="91425" spcFirstLastPara="1" rIns="91425" wrap="square" tIns="45700">
            <a:noAutofit/>
          </a:bodyPr>
          <a:lstStyle/>
          <a:p>
            <a:pPr indent="-342900" lvl="1" marL="342900" marR="0" rtl="0" algn="l">
              <a:lnSpc>
                <a:spcPct val="70000"/>
              </a:lnSpc>
              <a:spcBef>
                <a:spcPts val="0"/>
              </a:spcBef>
              <a:spcAft>
                <a:spcPts val="0"/>
              </a:spcAft>
              <a:buClr>
                <a:srgbClr val="004E4C"/>
              </a:buClr>
              <a:buSzPts val="1200"/>
              <a:buFont typeface="Noto Sans Symbols"/>
              <a:buChar char="◆"/>
            </a:pPr>
            <a:r>
              <a:rPr b="0" i="0" lang="en-US" sz="2400" u="none" cap="none" strike="noStrike">
                <a:solidFill>
                  <a:srgbClr val="000000"/>
                </a:solidFill>
                <a:latin typeface="Arial"/>
                <a:ea typeface="Arial"/>
                <a:cs typeface="Arial"/>
                <a:sym typeface="Arial"/>
              </a:rPr>
              <a:t>Rank </a:t>
            </a:r>
            <a:r>
              <a:rPr b="0" i="0" lang="en-US" sz="2400" u="none" cap="none" strike="noStrike">
                <a:solidFill>
                  <a:srgbClr val="000000"/>
                </a:solidFill>
                <a:latin typeface="Calibri"/>
                <a:ea typeface="Calibri"/>
                <a:cs typeface="Calibri"/>
                <a:sym typeface="Calibri"/>
              </a:rPr>
              <a:t>is a read-only property that specifies the number of dimensions of an array. </a:t>
            </a:r>
            <a:endParaRPr/>
          </a:p>
          <a:p>
            <a:pPr indent="-342900" lvl="1" marL="342900" marR="0" rtl="0" algn="l">
              <a:lnSpc>
                <a:spcPct val="70000"/>
              </a:lnSpc>
              <a:spcBef>
                <a:spcPts val="480"/>
              </a:spcBef>
              <a:spcAft>
                <a:spcPts val="0"/>
              </a:spcAft>
              <a:buClr>
                <a:srgbClr val="004E4C"/>
              </a:buClr>
              <a:buSzPts val="1200"/>
              <a:buFont typeface="Calibri"/>
              <a:buNone/>
            </a:pPr>
            <a:r>
              <a:rPr b="0" i="0" lang="en-US" sz="2400" u="none" cap="none" strike="noStrike">
                <a:solidFill>
                  <a:srgbClr val="000000"/>
                </a:solidFill>
                <a:latin typeface="Calibri"/>
                <a:ea typeface="Calibri"/>
                <a:cs typeface="Calibri"/>
                <a:sym typeface="Calibri"/>
              </a:rPr>
              <a:t>                             </a:t>
            </a:r>
            <a:endParaRPr/>
          </a:p>
          <a:p>
            <a:pPr indent="-342900" lvl="1" marL="342900" marR="0" rtl="0" algn="l">
              <a:lnSpc>
                <a:spcPct val="70000"/>
              </a:lnSpc>
              <a:spcBef>
                <a:spcPts val="480"/>
              </a:spcBef>
              <a:spcAft>
                <a:spcPts val="0"/>
              </a:spcAft>
              <a:buClr>
                <a:srgbClr val="004E4C"/>
              </a:buClr>
              <a:buSzPts val="1200"/>
              <a:buFont typeface="Calibri"/>
              <a:buNone/>
            </a:pPr>
            <a:r>
              <a:rPr b="0" i="0" lang="en-US" sz="2400" u="none" cap="none" strike="noStrike">
                <a:solidFill>
                  <a:srgbClr val="000000"/>
                </a:solidFill>
                <a:latin typeface="Calibri"/>
                <a:ea typeface="Calibri"/>
                <a:cs typeface="Calibri"/>
                <a:sym typeface="Calibri"/>
              </a:rPr>
              <a:t>                           A three-dimensional array has rank three. </a:t>
            </a:r>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342900" lvl="1" marL="342900" marR="0" rtl="0" algn="l">
              <a:lnSpc>
                <a:spcPct val="70000"/>
              </a:lnSpc>
              <a:spcBef>
                <a:spcPts val="480"/>
              </a:spcBef>
              <a:spcAft>
                <a:spcPts val="0"/>
              </a:spcAft>
              <a:buClr>
                <a:srgbClr val="004E4C"/>
              </a:buClr>
              <a:buSzPts val="1200"/>
              <a:buFont typeface="Noto Sans Symbols"/>
              <a:buChar char="◆"/>
            </a:pPr>
            <a:r>
              <a:rPr b="0" i="0" lang="en-US" sz="2400" u="none" cap="none" strike="noStrike">
                <a:solidFill>
                  <a:srgbClr val="000000"/>
                </a:solidFill>
                <a:latin typeface="Calibri"/>
                <a:ea typeface="Calibri"/>
                <a:cs typeface="Calibri"/>
                <a:sym typeface="Calibri"/>
              </a:rPr>
              <a:t>The following code demonstrates the use of the </a:t>
            </a:r>
            <a:r>
              <a:rPr b="0" i="0" lang="en-US" sz="2400" u="none" cap="none" strike="noStrike">
                <a:solidFill>
                  <a:srgbClr val="000000"/>
                </a:solidFill>
                <a:latin typeface="Arial"/>
                <a:ea typeface="Arial"/>
                <a:cs typeface="Arial"/>
                <a:sym typeface="Arial"/>
              </a:rPr>
              <a:t>Rank</a:t>
            </a:r>
            <a:r>
              <a:rPr b="0" i="0" lang="en-US" sz="2400" u="none" cap="none" strike="noStrike">
                <a:solidFill>
                  <a:srgbClr val="000000"/>
                </a:solidFill>
                <a:latin typeface="Calibri"/>
                <a:ea typeface="Calibri"/>
                <a:cs typeface="Calibri"/>
                <a:sym typeface="Calibri"/>
              </a:rPr>
              <a:t> property:</a:t>
            </a:r>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Calibri"/>
              <a:ea typeface="Calibri"/>
              <a:cs typeface="Calibri"/>
              <a:sym typeface="Calibri"/>
            </a:endParaRPr>
          </a:p>
          <a:p>
            <a:pPr indent="-241300" lvl="1" marL="342900" marR="0" rtl="0" algn="l">
              <a:lnSpc>
                <a:spcPct val="70000"/>
              </a:lnSpc>
              <a:spcBef>
                <a:spcPts val="320"/>
              </a:spcBef>
              <a:spcAft>
                <a:spcPts val="0"/>
              </a:spcAft>
              <a:buClr>
                <a:srgbClr val="10253F"/>
              </a:buClr>
              <a:buSzPts val="1600"/>
              <a:buFont typeface="Noto Sans Symbols"/>
              <a:buNone/>
            </a:pPr>
            <a:r>
              <a:t/>
            </a:r>
            <a:endParaRPr b="0" i="0" sz="16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0" lvl="0" marL="0" marR="0" rtl="0" algn="l">
              <a:lnSpc>
                <a:spcPct val="70000"/>
              </a:lnSpc>
              <a:spcBef>
                <a:spcPts val="700"/>
              </a:spcBef>
              <a:spcAft>
                <a:spcPts val="0"/>
              </a:spcAft>
              <a:buClr>
                <a:srgbClr val="000000"/>
              </a:buClr>
              <a:buSzPts val="1400"/>
              <a:buFont typeface="Arial"/>
              <a:buNone/>
            </a:pPr>
            <a:br>
              <a:rPr b="0" i="0" lang="en-U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342900" marR="0" rtl="0" algn="l">
              <a:lnSpc>
                <a:spcPct val="7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2" marL="800100" marR="0" rtl="0" algn="l">
              <a:lnSpc>
                <a:spcPct val="70000"/>
              </a:lnSpc>
              <a:spcBef>
                <a:spcPts val="280"/>
              </a:spcBef>
              <a:spcAft>
                <a:spcPts val="0"/>
              </a:spcAft>
              <a:buClr>
                <a:srgbClr val="10253F"/>
              </a:buClr>
              <a:buSzPts val="1400"/>
              <a:buFont typeface="Arial"/>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342900" marR="0" rtl="0" algn="l">
              <a:lnSpc>
                <a:spcPct val="7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241300" lvl="1" marL="342900" marR="0" rtl="0" algn="l">
              <a:lnSpc>
                <a:spcPct val="70000"/>
              </a:lnSpc>
              <a:spcBef>
                <a:spcPts val="320"/>
              </a:spcBef>
              <a:spcAft>
                <a:spcPts val="0"/>
              </a:spcAft>
              <a:buClr>
                <a:srgbClr val="10253F"/>
              </a:buClr>
              <a:buSzPts val="1600"/>
              <a:buFont typeface="Noto Sans Symbols"/>
              <a:buNone/>
            </a:pPr>
            <a:r>
              <a:t/>
            </a:r>
            <a:endParaRPr b="0" i="0" sz="16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800100" marR="0" rtl="0" algn="l">
              <a:lnSpc>
                <a:spcPct val="70000"/>
              </a:lnSpc>
              <a:spcBef>
                <a:spcPts val="280"/>
              </a:spcBef>
              <a:spcAft>
                <a:spcPts val="0"/>
              </a:spcAft>
              <a:buClr>
                <a:srgbClr val="10253F"/>
              </a:buClr>
              <a:buSzPts val="1400"/>
              <a:buFont typeface="Arial"/>
              <a:buNone/>
            </a:pPr>
            <a:r>
              <a:t/>
            </a:r>
            <a:endParaRPr b="0" i="0" sz="1400" u="none" cap="none" strike="noStrike">
              <a:solidFill>
                <a:srgbClr val="000000"/>
              </a:solidFill>
              <a:latin typeface="Arial"/>
              <a:ea typeface="Arial"/>
              <a:cs typeface="Arial"/>
              <a:sym typeface="Arial"/>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28600" lvl="2" marL="1143000" marR="0" rtl="0" algn="l">
              <a:lnSpc>
                <a:spcPct val="100000"/>
              </a:lnSpc>
              <a:spcBef>
                <a:spcPts val="240"/>
              </a:spcBef>
              <a:spcAft>
                <a:spcPts val="0"/>
              </a:spcAft>
              <a:buClr>
                <a:srgbClr val="10253F"/>
              </a:buClr>
              <a:buSzPts val="1200"/>
              <a:buFont typeface="Calibri"/>
              <a:buNone/>
            </a:pPr>
            <a:r>
              <a:rPr b="0" i="0" lang="en-US" sz="1200" u="none" cap="none" strike="noStrike">
                <a:solidFill>
                  <a:srgbClr val="000000"/>
                </a:solidFill>
                <a:latin typeface="Calibri"/>
                <a:ea typeface="Calibri"/>
                <a:cs typeface="Calibri"/>
                <a:sym typeface="Calibri"/>
              </a:rPr>
              <a:t>   </a:t>
            </a:r>
            <a:endParaRPr b="0" i="0" sz="1800" u="none" cap="none" strike="noStrike">
              <a:solidFill>
                <a:srgbClr val="000000"/>
              </a:solidFill>
              <a:latin typeface="Arial"/>
              <a:ea typeface="Arial"/>
              <a:cs typeface="Arial"/>
              <a:sym typeface="Arial"/>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215900" lvl="0" marL="400050" marR="0" rtl="0" algn="l">
              <a:lnSpc>
                <a:spcPct val="10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139700" lvl="0" marL="342900" marR="0" rtl="0" algn="l">
              <a:lnSpc>
                <a:spcPct val="100000"/>
              </a:lnSpc>
              <a:spcBef>
                <a:spcPts val="640"/>
              </a:spcBef>
              <a:spcAft>
                <a:spcPts val="0"/>
              </a:spcAft>
              <a:buClr>
                <a:srgbClr val="10253F"/>
              </a:buClr>
              <a:buSzPts val="3200"/>
              <a:buFont typeface="Noto Sans Symbols"/>
              <a:buNone/>
            </a:pPr>
            <a:r>
              <a:t/>
            </a:r>
            <a:endParaRPr b="0" i="0" sz="3200" u="none" cap="none" strike="noStrike">
              <a:solidFill>
                <a:srgbClr val="000000"/>
              </a:solidFill>
              <a:latin typeface="Arial"/>
              <a:ea typeface="Arial"/>
              <a:cs typeface="Arial"/>
              <a:sym typeface="Arial"/>
            </a:endParaRPr>
          </a:p>
        </p:txBody>
      </p:sp>
      <p:sp>
        <p:nvSpPr>
          <p:cNvPr id="635" name="Google Shape;635;p47"/>
          <p:cNvSpPr txBox="1"/>
          <p:nvPr/>
        </p:nvSpPr>
        <p:spPr>
          <a:xfrm>
            <a:off x="2057400" y="1752600"/>
            <a:ext cx="1447800" cy="400050"/>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Example</a:t>
            </a:r>
            <a:endParaRPr/>
          </a:p>
        </p:txBody>
      </p:sp>
      <p:sp>
        <p:nvSpPr>
          <p:cNvPr id="636" name="Google Shape;636;p47"/>
          <p:cNvSpPr/>
          <p:nvPr/>
        </p:nvSpPr>
        <p:spPr>
          <a:xfrm>
            <a:off x="2057400" y="3581400"/>
            <a:ext cx="8153400" cy="241935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78928"/>
              </a:lnSpc>
              <a:spcBef>
                <a:spcPts val="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using System; </a:t>
            </a:r>
            <a:endParaRPr b="0" i="0" sz="1400" u="none" cap="none" strike="noStrike">
              <a:solidFill>
                <a:srgbClr val="000000"/>
              </a:solidFill>
              <a:latin typeface="Calibri"/>
              <a:ea typeface="Calibri"/>
              <a:cs typeface="Calibri"/>
              <a:sym typeface="Calibri"/>
            </a:endParaRPr>
          </a:p>
          <a:p>
            <a:pPr indent="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class Employee</a:t>
            </a:r>
            <a:endParaRPr b="0" i="0" sz="1400" u="none" cap="none" strike="noStrike">
              <a:solidFill>
                <a:srgbClr val="000000"/>
              </a:solidFill>
              <a:latin typeface="Calibri"/>
              <a:ea typeface="Calibri"/>
              <a:cs typeface="Calibri"/>
              <a:sym typeface="Calibri"/>
            </a:endParaRPr>
          </a:p>
          <a:p>
            <a:pPr indent="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 </a:t>
            </a:r>
            <a:endParaRPr b="0" i="0" sz="1400" u="none" cap="none" strike="noStrike">
              <a:solidFill>
                <a:srgbClr val="000000"/>
              </a:solidFill>
              <a:latin typeface="Calibri"/>
              <a:ea typeface="Calibri"/>
              <a:cs typeface="Calibri"/>
              <a:sym typeface="Calibri"/>
            </a:endParaRPr>
          </a:p>
          <a:p>
            <a:pPr indent="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public static void Main() </a:t>
            </a:r>
            <a:endParaRPr b="0" i="0" sz="1400" u="none" cap="none" strike="noStrike">
              <a:solidFill>
                <a:srgbClr val="000000"/>
              </a:solidFill>
              <a:latin typeface="Calibri"/>
              <a:ea typeface="Calibri"/>
              <a:cs typeface="Calibri"/>
              <a:sym typeface="Calibri"/>
            </a:endParaRPr>
          </a:p>
          <a:p>
            <a:pPr indent="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 </a:t>
            </a:r>
            <a:endParaRPr b="0" i="0" sz="1400" u="none" cap="none" strike="noStrike">
              <a:solidFill>
                <a:srgbClr val="000000"/>
              </a:solidFill>
              <a:latin typeface="Calibri"/>
              <a:ea typeface="Calibri"/>
              <a:cs typeface="Calibri"/>
              <a:sym typeface="Calibri"/>
            </a:endParaRPr>
          </a:p>
          <a:p>
            <a:pPr indent="400050" lvl="0" marL="0" marR="0" rtl="0" algn="l">
              <a:lnSpc>
                <a:spcPct val="70000"/>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Array objEmployeeDetails = Array.CreateInstance(typeof(string), 2,3); </a:t>
            </a:r>
            <a:endParaRPr b="0" i="0" sz="1600" u="none" cap="none" strike="noStrike">
              <a:solidFill>
                <a:srgbClr val="000000"/>
              </a:solidFill>
              <a:latin typeface="Calibri"/>
              <a:ea typeface="Calibri"/>
              <a:cs typeface="Calibri"/>
              <a:sym typeface="Calibri"/>
            </a:endParaRPr>
          </a:p>
          <a:p>
            <a:pPr indent="400050" lvl="0" marL="0" marR="0" rtl="0" algn="l">
              <a:lnSpc>
                <a:spcPct val="70000"/>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objEmployeeDetails.SetValue("141", 0, 0); </a:t>
            </a:r>
            <a:endParaRPr b="0" i="0" sz="1600" u="none" cap="none" strike="noStrike">
              <a:solidFill>
                <a:srgbClr val="000000"/>
              </a:solidFill>
              <a:latin typeface="Calibri"/>
              <a:ea typeface="Calibri"/>
              <a:cs typeface="Calibri"/>
              <a:sym typeface="Calibri"/>
            </a:endParaRPr>
          </a:p>
          <a:p>
            <a:pPr indent="40005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objEmployeeDetails.SetValue("147", 0, 1); </a:t>
            </a:r>
            <a:endParaRPr b="0" i="0" sz="1400" u="none" cap="none" strike="noStrike">
              <a:solidFill>
                <a:srgbClr val="000000"/>
              </a:solidFill>
              <a:latin typeface="Calibri"/>
              <a:ea typeface="Calibri"/>
              <a:cs typeface="Calibri"/>
              <a:sym typeface="Calibri"/>
            </a:endParaRPr>
          </a:p>
          <a:p>
            <a:pPr indent="40005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objEmployeeDetails.SetValue("154", 0, 2); </a:t>
            </a:r>
            <a:endParaRPr b="0" i="0" sz="1400" u="none" cap="none" strike="noStrike">
              <a:solidFill>
                <a:srgbClr val="000000"/>
              </a:solidFill>
              <a:latin typeface="Calibri"/>
              <a:ea typeface="Calibri"/>
              <a:cs typeface="Calibri"/>
              <a:sym typeface="Calibri"/>
            </a:endParaRPr>
          </a:p>
          <a:p>
            <a:pPr indent="40005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objEmployeeDetails.SetValue("Joan Fuller", 1, 0); </a:t>
            </a:r>
            <a:endParaRPr b="0" i="0" sz="1400" u="none" cap="none" strike="noStrike">
              <a:solidFill>
                <a:srgbClr val="000000"/>
              </a:solidFill>
              <a:latin typeface="Calibri"/>
              <a:ea typeface="Calibri"/>
              <a:cs typeface="Calibri"/>
              <a:sym typeface="Calibri"/>
            </a:endParaRPr>
          </a:p>
          <a:p>
            <a:pPr indent="40005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objEmployeeDetails.SetValue("Barbara Boxen", 1, 1); </a:t>
            </a:r>
            <a:endParaRPr b="0" i="0" sz="1400" u="none" cap="none" strike="noStrike">
              <a:solidFill>
                <a:srgbClr val="000000"/>
              </a:solidFill>
              <a:latin typeface="Calibri"/>
              <a:ea typeface="Calibri"/>
              <a:cs typeface="Calibri"/>
              <a:sym typeface="Calibri"/>
            </a:endParaRPr>
          </a:p>
          <a:p>
            <a:pPr indent="40005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objEmployeeDetails.SetValue("Paul Smith", 1, 2); </a:t>
            </a:r>
            <a:endParaRPr b="0" i="0" sz="1400" u="none" cap="none" strike="noStrike">
              <a:solidFill>
                <a:srgbClr val="000000"/>
              </a:solidFill>
              <a:latin typeface="Calibri"/>
              <a:ea typeface="Calibri"/>
              <a:cs typeface="Calibri"/>
              <a:sym typeface="Calibri"/>
            </a:endParaRPr>
          </a:p>
          <a:p>
            <a:pPr indent="40005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Console.WriteLine("Rank : " + objEmployeeDetails.Rank); </a:t>
            </a:r>
            <a:endParaRPr b="0" i="0" sz="1400" u="none" cap="none" strike="noStrike">
              <a:solidFill>
                <a:srgbClr val="000000"/>
              </a:solidFill>
              <a:latin typeface="Calibri"/>
              <a:ea typeface="Calibri"/>
              <a:cs typeface="Calibri"/>
              <a:sym typeface="Calibri"/>
            </a:endParaRPr>
          </a:p>
          <a:p>
            <a:pPr indent="40005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Console.WriteLine("Employee ID \tName"); </a:t>
            </a:r>
            <a:endParaRPr b="0" i="0" sz="1400" u="none" cap="none" strike="noStrike">
              <a:solidFill>
                <a:srgbClr val="000000"/>
              </a:solidFill>
              <a:latin typeface="Calibri"/>
              <a:ea typeface="Calibri"/>
              <a:cs typeface="Calibri"/>
              <a:sym typeface="Calibri"/>
            </a:endParaRPr>
          </a:p>
        </p:txBody>
      </p:sp>
      <p:sp>
        <p:nvSpPr>
          <p:cNvPr id="637" name="Google Shape;637;p47"/>
          <p:cNvSpPr txBox="1"/>
          <p:nvPr/>
        </p:nvSpPr>
        <p:spPr>
          <a:xfrm>
            <a:off x="2057400" y="2971801"/>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48"/>
          <p:cNvSpPr txBox="1"/>
          <p:nvPr>
            <p:ph type="title"/>
          </p:nvPr>
        </p:nvSpPr>
        <p:spPr>
          <a:xfrm>
            <a:off x="30481" y="20321"/>
            <a:ext cx="12115798" cy="68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n-US">
                <a:latin typeface="Courier New"/>
                <a:ea typeface="Courier New"/>
                <a:cs typeface="Courier New"/>
                <a:sym typeface="Courier New"/>
              </a:rPr>
              <a:t>Rank</a:t>
            </a:r>
            <a:r>
              <a:rPr lang="en-US"/>
              <a:t> of an Array 2-3</a:t>
            </a:r>
            <a:endParaRPr/>
          </a:p>
        </p:txBody>
      </p:sp>
      <p:sp>
        <p:nvSpPr>
          <p:cNvPr id="644" name="Google Shape;644;p48"/>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76200" lvl="1" marL="685800" rtl="0" algn="l">
              <a:lnSpc>
                <a:spcPct val="90000"/>
              </a:lnSpc>
              <a:spcBef>
                <a:spcPts val="0"/>
              </a:spcBef>
              <a:spcAft>
                <a:spcPts val="0"/>
              </a:spcAft>
              <a:buSzPts val="1600"/>
              <a:buFont typeface="Noto Sans Symbols"/>
              <a:buNone/>
            </a:pPr>
            <a:r>
              <a:t/>
            </a:r>
            <a:endParaRPr sz="1600"/>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2400"/>
              <a:buFont typeface="Noto Sans Symbols"/>
              <a:buNone/>
            </a:pPr>
            <a:r>
              <a:t/>
            </a:r>
            <a:endParaRPr/>
          </a:p>
          <a:p>
            <a:pPr indent="-76200" lvl="1" marL="685800" rtl="0" algn="l">
              <a:lnSpc>
                <a:spcPct val="90000"/>
              </a:lnSpc>
              <a:spcBef>
                <a:spcPts val="500"/>
              </a:spcBef>
              <a:spcAft>
                <a:spcPts val="0"/>
              </a:spcAft>
              <a:buSzPts val="2400"/>
              <a:buFont typeface="Noto Sans Symbols"/>
              <a:buNone/>
            </a:pPr>
            <a:r>
              <a:t/>
            </a:r>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101600" lvl="2" marL="1143000" rtl="0" algn="l">
              <a:lnSpc>
                <a:spcPct val="90000"/>
              </a:lnSpc>
              <a:spcBef>
                <a:spcPts val="500"/>
              </a:spcBef>
              <a:spcAft>
                <a:spcPts val="0"/>
              </a:spcAft>
              <a:buSzPts val="1200"/>
              <a:buFont typeface="Noto Sans Symbols"/>
              <a:buNone/>
            </a:pPr>
            <a:r>
              <a:rPr lang="en-US" sz="1200">
                <a:latin typeface="Calibri"/>
                <a:ea typeface="Calibri"/>
                <a:cs typeface="Calibri"/>
                <a:sym typeface="Calibri"/>
              </a:rPr>
              <a:t>   </a:t>
            </a:r>
            <a:endParaRPr sz="1600">
              <a:latin typeface="Courier New"/>
              <a:ea typeface="Courier New"/>
              <a:cs typeface="Courier New"/>
              <a:sym typeface="Courier New"/>
            </a:endParaRPr>
          </a:p>
          <a:p>
            <a:pPr indent="-50800" lvl="0" marL="228600" rtl="0" algn="l">
              <a:lnSpc>
                <a:spcPct val="90000"/>
              </a:lnSpc>
              <a:spcBef>
                <a:spcPts val="1000"/>
              </a:spcBef>
              <a:spcAft>
                <a:spcPts val="0"/>
              </a:spcAft>
              <a:buSzPts val="1800"/>
              <a:buFont typeface="Noto Sans Symbols"/>
              <a:buNone/>
            </a:pPr>
            <a:r>
              <a:t/>
            </a:r>
            <a:endParaRPr sz="1800"/>
          </a:p>
          <a:p>
            <a:pPr indent="0" lvl="0" marL="400050" rtl="0" algn="l">
              <a:lnSpc>
                <a:spcPct val="90000"/>
              </a:lnSpc>
              <a:spcBef>
                <a:spcPts val="1000"/>
              </a:spcBef>
              <a:spcAft>
                <a:spcPts val="0"/>
              </a:spcAft>
              <a:buSzPts val="2000"/>
              <a:buNone/>
            </a:pPr>
            <a:r>
              <a:t/>
            </a:r>
            <a:endParaRPr sz="2000"/>
          </a:p>
          <a:p>
            <a:pPr indent="-50800" lvl="0" marL="228600" rtl="0" algn="l">
              <a:lnSpc>
                <a:spcPct val="90000"/>
              </a:lnSpc>
              <a:spcBef>
                <a:spcPts val="1000"/>
              </a:spcBef>
              <a:spcAft>
                <a:spcPts val="0"/>
              </a:spcAft>
              <a:buSzPts val="2800"/>
              <a:buFont typeface="Noto Sans Symbols"/>
              <a:buNone/>
            </a:pPr>
            <a:r>
              <a:t/>
            </a:r>
            <a:endParaRPr/>
          </a:p>
          <a:p>
            <a:pPr indent="-50800" lvl="0" marL="228600" rtl="0" algn="l">
              <a:lnSpc>
                <a:spcPct val="90000"/>
              </a:lnSpc>
              <a:spcBef>
                <a:spcPts val="1000"/>
              </a:spcBef>
              <a:spcAft>
                <a:spcPts val="0"/>
              </a:spcAft>
              <a:buSzPts val="2800"/>
              <a:buFont typeface="Noto Sans Symbols"/>
              <a:buNone/>
            </a:pPr>
            <a:r>
              <a:t/>
            </a:r>
            <a:endParaRPr/>
          </a:p>
          <a:p>
            <a:pPr indent="-50800" lvl="0" marL="228600" rtl="0" algn="l">
              <a:lnSpc>
                <a:spcPct val="90000"/>
              </a:lnSpc>
              <a:spcBef>
                <a:spcPts val="1000"/>
              </a:spcBef>
              <a:spcAft>
                <a:spcPts val="0"/>
              </a:spcAft>
              <a:buSzPts val="2800"/>
              <a:buFont typeface="Noto Sans Symbols"/>
              <a:buNone/>
            </a:pPr>
            <a:r>
              <a:t/>
            </a:r>
            <a:endParaRPr/>
          </a:p>
          <a:p>
            <a:pPr indent="-50800" lvl="0" marL="228600" rtl="0" algn="l">
              <a:lnSpc>
                <a:spcPct val="90000"/>
              </a:lnSpc>
              <a:spcBef>
                <a:spcPts val="1000"/>
              </a:spcBef>
              <a:spcAft>
                <a:spcPts val="0"/>
              </a:spcAft>
              <a:buSzPts val="2800"/>
              <a:buFont typeface="Noto Sans Symbols"/>
              <a:buNone/>
            </a:pPr>
            <a:r>
              <a:t/>
            </a:r>
            <a:endParaRPr/>
          </a:p>
          <a:p>
            <a:pPr indent="0" lvl="0" marL="228600" rtl="0" algn="l">
              <a:lnSpc>
                <a:spcPct val="90000"/>
              </a:lnSpc>
              <a:spcBef>
                <a:spcPts val="1000"/>
              </a:spcBef>
              <a:spcAft>
                <a:spcPts val="0"/>
              </a:spcAft>
              <a:buSzPts val="2800"/>
              <a:buNone/>
            </a:pPr>
            <a:r>
              <a:t/>
            </a:r>
            <a:endParaRPr/>
          </a:p>
        </p:txBody>
      </p:sp>
      <p:sp>
        <p:nvSpPr>
          <p:cNvPr id="645" name="Google Shape;645;p48"/>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646" name="Google Shape;646;p48"/>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Noto Sans Symbols"/>
              <a:buNone/>
            </a:pPr>
            <a:r>
              <a:rPr b="0" i="0" lang="en-US" sz="1200" u="none" cap="none" strike="noStrike">
                <a:solidFill>
                  <a:schemeClr val="lt1"/>
                </a:solidFill>
                <a:latin typeface="Calibri"/>
                <a:ea typeface="Calibri"/>
                <a:cs typeface="Calibri"/>
                <a:sym typeface="Calibri"/>
              </a:rPr>
              <a:t>Building Applications Using C# / Session 5</a:t>
            </a:r>
            <a:endParaRPr b="0" i="0" sz="1200" u="none" cap="none" strike="noStrike">
              <a:solidFill>
                <a:schemeClr val="lt1"/>
              </a:solidFill>
              <a:latin typeface="Calibri"/>
              <a:ea typeface="Calibri"/>
              <a:cs typeface="Calibri"/>
              <a:sym typeface="Calibri"/>
            </a:endParaRPr>
          </a:p>
        </p:txBody>
      </p:sp>
      <p:sp>
        <p:nvSpPr>
          <p:cNvPr id="647" name="Google Shape;647;p48"/>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648" name="Google Shape;648;p48"/>
          <p:cNvSpPr txBox="1"/>
          <p:nvPr/>
        </p:nvSpPr>
        <p:spPr>
          <a:xfrm>
            <a:off x="1846263" y="2470151"/>
            <a:ext cx="8824912" cy="4525963"/>
          </a:xfrm>
          <a:prstGeom prst="rect">
            <a:avLst/>
          </a:prstGeom>
          <a:noFill/>
          <a:ln>
            <a:noFill/>
          </a:ln>
        </p:spPr>
        <p:txBody>
          <a:bodyPr anchorCtr="0" anchor="t" bIns="45700" lIns="91425" spcFirstLastPara="1" rIns="91425" wrap="square" tIns="45700">
            <a:noAutofit/>
          </a:bodyPr>
          <a:lstStyle/>
          <a:p>
            <a:pPr indent="-266700" lvl="1" marL="342900" marR="0" rtl="0" algn="l">
              <a:lnSpc>
                <a:spcPct val="70000"/>
              </a:lnSpc>
              <a:spcBef>
                <a:spcPts val="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266700" lvl="1" marL="342900" marR="0" rtl="0" algn="l">
              <a:lnSpc>
                <a:spcPct val="70000"/>
              </a:lnSpc>
              <a:spcBef>
                <a:spcPts val="480"/>
              </a:spcBef>
              <a:spcAft>
                <a:spcPts val="0"/>
              </a:spcAft>
              <a:buClr>
                <a:srgbClr val="004E4C"/>
              </a:buClr>
              <a:buSzPts val="1200"/>
              <a:buFont typeface="Noto Sans Symbols"/>
              <a:buNone/>
            </a:pPr>
            <a:r>
              <a:t/>
            </a:r>
            <a:endParaRPr b="0" i="0" sz="2400" u="none" cap="none" strike="noStrike">
              <a:solidFill>
                <a:srgbClr val="000000"/>
              </a:solidFill>
              <a:latin typeface="Calibri"/>
              <a:ea typeface="Calibri"/>
              <a:cs typeface="Calibri"/>
              <a:sym typeface="Calibri"/>
            </a:endParaRPr>
          </a:p>
          <a:p>
            <a:pPr indent="-342900" lvl="1" marL="342900" marR="0" rtl="0" algn="l">
              <a:lnSpc>
                <a:spcPct val="70000"/>
              </a:lnSpc>
              <a:spcBef>
                <a:spcPts val="480"/>
              </a:spcBef>
              <a:spcAft>
                <a:spcPts val="0"/>
              </a:spcAft>
              <a:buClr>
                <a:srgbClr val="004E4C"/>
              </a:buClr>
              <a:buSzPts val="1200"/>
              <a:buFont typeface="Noto Sans Symbols"/>
              <a:buChar char="◆"/>
            </a:pPr>
            <a:r>
              <a:rPr b="0" i="0" lang="en-US" sz="2400" u="none" cap="none" strike="noStrike">
                <a:solidFill>
                  <a:srgbClr val="000000"/>
                </a:solidFill>
                <a:latin typeface="Calibri"/>
                <a:ea typeface="Calibri"/>
                <a:cs typeface="Calibri"/>
                <a:sym typeface="Calibri"/>
              </a:rPr>
              <a:t>In the code:</a:t>
            </a:r>
            <a:endParaRPr/>
          </a:p>
          <a:p>
            <a:pPr indent="-285750" lvl="1" marL="742950" marR="0" rtl="0" algn="l">
              <a:lnSpc>
                <a:spcPct val="70000"/>
              </a:lnSpc>
              <a:spcBef>
                <a:spcPts val="360"/>
              </a:spcBef>
              <a:spcAft>
                <a:spcPts val="0"/>
              </a:spcAft>
              <a:buClr>
                <a:srgbClr val="006666"/>
              </a:buClr>
              <a:buSzPts val="900"/>
              <a:buFont typeface="Noto Sans Symbols"/>
              <a:buChar char="🞛"/>
            </a:pPr>
            <a:r>
              <a:rPr b="0" i="0" lang="en-US" sz="1800" u="none" cap="none" strike="noStrike">
                <a:solidFill>
                  <a:srgbClr val="000000"/>
                </a:solidFill>
                <a:latin typeface="Calibri"/>
                <a:ea typeface="Calibri"/>
                <a:cs typeface="Calibri"/>
                <a:sym typeface="Calibri"/>
              </a:rPr>
              <a:t>The </a:t>
            </a:r>
            <a:r>
              <a:rPr b="0" i="0" lang="en-US" sz="1800" u="none" cap="none" strike="noStrike">
                <a:solidFill>
                  <a:srgbClr val="000000"/>
                </a:solidFill>
                <a:latin typeface="Courier New"/>
                <a:ea typeface="Courier New"/>
                <a:cs typeface="Courier New"/>
                <a:sym typeface="Courier New"/>
              </a:rPr>
              <a:t>CreateInstance()</a:t>
            </a:r>
            <a:r>
              <a:rPr b="0" i="0" lang="en-US" sz="1800" u="none" cap="none" strike="noStrike">
                <a:solidFill>
                  <a:srgbClr val="000000"/>
                </a:solidFill>
                <a:latin typeface="Calibri"/>
                <a:ea typeface="Calibri"/>
                <a:cs typeface="Calibri"/>
                <a:sym typeface="Calibri"/>
              </a:rPr>
              <a:t> method creates a two-dimensional array of the specified type and dimension lengths. </a:t>
            </a:r>
            <a:endParaRPr/>
          </a:p>
          <a:p>
            <a:pPr indent="-285750" lvl="1" marL="742950" marR="0" rtl="0" algn="l">
              <a:lnSpc>
                <a:spcPct val="70000"/>
              </a:lnSpc>
              <a:spcBef>
                <a:spcPts val="360"/>
              </a:spcBef>
              <a:spcAft>
                <a:spcPts val="0"/>
              </a:spcAft>
              <a:buClr>
                <a:srgbClr val="006666"/>
              </a:buClr>
              <a:buSzPts val="900"/>
              <a:buFont typeface="Noto Sans Symbols"/>
              <a:buChar char="🞛"/>
            </a:pPr>
            <a:r>
              <a:rPr b="0" i="0" lang="en-US" sz="1800" u="none" cap="none" strike="noStrike">
                <a:solidFill>
                  <a:srgbClr val="000000"/>
                </a:solidFill>
                <a:latin typeface="Calibri"/>
                <a:ea typeface="Calibri"/>
                <a:cs typeface="Calibri"/>
                <a:sym typeface="Calibri"/>
              </a:rPr>
              <a:t>Since this array has two dimensions, its rank will be 2. </a:t>
            </a:r>
            <a:endParaRPr b="0" i="0" sz="1800" u="none" cap="none" strike="noStrike">
              <a:solidFill>
                <a:srgbClr val="000000"/>
              </a:solidFill>
              <a:latin typeface="Calibri"/>
              <a:ea typeface="Calibri"/>
              <a:cs typeface="Calibri"/>
              <a:sym typeface="Calibri"/>
            </a:endParaRPr>
          </a:p>
          <a:p>
            <a:pPr indent="-285750" lvl="1" marL="742950" marR="0" rtl="0" algn="l">
              <a:lnSpc>
                <a:spcPct val="70000"/>
              </a:lnSpc>
              <a:spcBef>
                <a:spcPts val="360"/>
              </a:spcBef>
              <a:spcAft>
                <a:spcPts val="0"/>
              </a:spcAft>
              <a:buClr>
                <a:srgbClr val="006666"/>
              </a:buClr>
              <a:buSzPts val="900"/>
              <a:buFont typeface="Noto Sans Symbols"/>
              <a:buChar char="🞛"/>
            </a:pPr>
            <a:r>
              <a:rPr b="0" i="0" lang="en-US" sz="1800" u="none" cap="none" strike="noStrike">
                <a:solidFill>
                  <a:srgbClr val="000000"/>
                </a:solidFill>
                <a:latin typeface="Calibri"/>
                <a:ea typeface="Calibri"/>
                <a:cs typeface="Calibri"/>
                <a:sym typeface="Calibri"/>
              </a:rPr>
              <a:t>An instance of this class </a:t>
            </a:r>
            <a:r>
              <a:rPr b="1" i="0" lang="en-US" sz="1800" u="none" cap="none" strike="noStrike">
                <a:solidFill>
                  <a:srgbClr val="000000"/>
                </a:solidFill>
                <a:latin typeface="Courier New"/>
                <a:ea typeface="Courier New"/>
                <a:cs typeface="Courier New"/>
                <a:sym typeface="Courier New"/>
              </a:rPr>
              <a:t>objEmployeeDetails</a:t>
            </a:r>
            <a:r>
              <a:rPr b="0" i="0" lang="en-US" sz="1800" u="none" cap="none" strike="noStrike">
                <a:solidFill>
                  <a:srgbClr val="000000"/>
                </a:solidFill>
                <a:latin typeface="Calibri"/>
                <a:ea typeface="Calibri"/>
                <a:cs typeface="Calibri"/>
                <a:sym typeface="Calibri"/>
              </a:rPr>
              <a:t> is created and two sets of values are then inserted in the object </a:t>
            </a:r>
            <a:r>
              <a:rPr b="1" i="0" lang="en-US" sz="1800" u="none" cap="none" strike="noStrike">
                <a:solidFill>
                  <a:srgbClr val="000000"/>
                </a:solidFill>
                <a:latin typeface="Courier New"/>
                <a:ea typeface="Courier New"/>
                <a:cs typeface="Courier New"/>
                <a:sym typeface="Courier New"/>
              </a:rPr>
              <a:t>objEmployeeDetails </a:t>
            </a:r>
            <a:r>
              <a:rPr b="0" i="0" lang="en-US" sz="1800" u="none" cap="none" strike="noStrike">
                <a:solidFill>
                  <a:srgbClr val="000000"/>
                </a:solidFill>
                <a:latin typeface="Calibri"/>
                <a:ea typeface="Calibri"/>
                <a:cs typeface="Calibri"/>
                <a:sym typeface="Calibri"/>
              </a:rPr>
              <a:t>using the method </a:t>
            </a:r>
            <a:r>
              <a:rPr b="1" i="0" lang="en-US" sz="1800" u="none" cap="none" strike="noStrike">
                <a:solidFill>
                  <a:srgbClr val="000000"/>
                </a:solidFill>
                <a:latin typeface="Courier New"/>
                <a:ea typeface="Courier New"/>
                <a:cs typeface="Courier New"/>
                <a:sym typeface="Courier New"/>
              </a:rPr>
              <a:t>SetValue()</a:t>
            </a:r>
            <a:r>
              <a:rPr b="0" i="0" lang="en-US" sz="1800" u="none" cap="none" strike="noStrike">
                <a:solidFill>
                  <a:srgbClr val="000000"/>
                </a:solidFill>
                <a:latin typeface="Calibri"/>
                <a:ea typeface="Calibri"/>
                <a:cs typeface="Calibri"/>
                <a:sym typeface="Calibri"/>
              </a:rPr>
              <a:t>.</a:t>
            </a:r>
            <a:endParaRPr/>
          </a:p>
          <a:p>
            <a:pPr indent="-285750" lvl="1" marL="742950" marR="0" rtl="0" algn="l">
              <a:lnSpc>
                <a:spcPct val="70000"/>
              </a:lnSpc>
              <a:spcBef>
                <a:spcPts val="360"/>
              </a:spcBef>
              <a:spcAft>
                <a:spcPts val="0"/>
              </a:spcAft>
              <a:buClr>
                <a:srgbClr val="006666"/>
              </a:buClr>
              <a:buSzPts val="900"/>
              <a:buFont typeface="Noto Sans Symbols"/>
              <a:buChar char="🞛"/>
            </a:pPr>
            <a:r>
              <a:rPr b="0" i="0" lang="en-US" sz="1800" u="none" cap="none" strike="noStrike">
                <a:solidFill>
                  <a:srgbClr val="000000"/>
                </a:solidFill>
                <a:latin typeface="Calibri"/>
                <a:ea typeface="Calibri"/>
                <a:cs typeface="Calibri"/>
                <a:sym typeface="Calibri"/>
              </a:rPr>
              <a:t>The values stored in the array are employee ID and the name of the employee. The </a:t>
            </a:r>
            <a:r>
              <a:rPr b="0" i="0" lang="en-US" sz="1800" u="none" cap="none" strike="noStrike">
                <a:solidFill>
                  <a:srgbClr val="000000"/>
                </a:solidFill>
                <a:latin typeface="Courier New"/>
                <a:ea typeface="Courier New"/>
                <a:cs typeface="Courier New"/>
                <a:sym typeface="Courier New"/>
              </a:rPr>
              <a:t>Rank</a:t>
            </a:r>
            <a:r>
              <a:rPr b="0" i="0" lang="en-US" sz="1800" u="none" cap="none" strike="noStrike">
                <a:solidFill>
                  <a:srgbClr val="000000"/>
                </a:solidFill>
                <a:latin typeface="Calibri"/>
                <a:ea typeface="Calibri"/>
                <a:cs typeface="Calibri"/>
                <a:sym typeface="Calibri"/>
              </a:rPr>
              <a:t> property retrieves the rank of the array which is displayed by the </a:t>
            </a:r>
            <a:r>
              <a:rPr b="0" i="0" lang="en-US" sz="1800" u="none" cap="none" strike="noStrike">
                <a:solidFill>
                  <a:srgbClr val="000000"/>
                </a:solidFill>
                <a:latin typeface="Courier New"/>
                <a:ea typeface="Courier New"/>
                <a:cs typeface="Courier New"/>
                <a:sym typeface="Courier New"/>
              </a:rPr>
              <a:t>WriteLine()</a:t>
            </a:r>
            <a:r>
              <a:rPr b="0" i="0" lang="en-US" sz="1800" u="none" cap="none" strike="noStrike">
                <a:solidFill>
                  <a:srgbClr val="000000"/>
                </a:solidFill>
                <a:latin typeface="Calibri"/>
                <a:ea typeface="Calibri"/>
                <a:cs typeface="Calibri"/>
                <a:sym typeface="Calibri"/>
              </a:rPr>
              <a:t> method.</a:t>
            </a:r>
            <a:endParaRPr b="0" i="0" sz="1800" u="none" cap="none" strike="noStrike">
              <a:solidFill>
                <a:srgbClr val="000000"/>
              </a:solidFill>
              <a:latin typeface="Calibri"/>
              <a:ea typeface="Calibri"/>
              <a:cs typeface="Calibri"/>
              <a:sym typeface="Calibri"/>
            </a:endParaRPr>
          </a:p>
          <a:p>
            <a:pPr indent="-342900" lvl="1" marL="342900" marR="0" rtl="0" algn="l">
              <a:lnSpc>
                <a:spcPct val="70000"/>
              </a:lnSpc>
              <a:spcBef>
                <a:spcPts val="480"/>
              </a:spcBef>
              <a:spcAft>
                <a:spcPts val="0"/>
              </a:spcAft>
              <a:buClr>
                <a:srgbClr val="004E4C"/>
              </a:buClr>
              <a:buSzPts val="1200"/>
              <a:buFont typeface="Arial"/>
              <a:buNone/>
            </a:pPr>
            <a:r>
              <a:t/>
            </a:r>
            <a:endParaRPr b="0" i="0" sz="2400" u="none" cap="none" strike="noStrike">
              <a:solidFill>
                <a:srgbClr val="000000"/>
              </a:solidFill>
              <a:latin typeface="Calibri"/>
              <a:ea typeface="Calibri"/>
              <a:cs typeface="Calibri"/>
              <a:sym typeface="Calibri"/>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Calibri"/>
              <a:ea typeface="Calibri"/>
              <a:cs typeface="Calibri"/>
              <a:sym typeface="Calibri"/>
            </a:endParaRPr>
          </a:p>
          <a:p>
            <a:pPr indent="-241300" lvl="1" marL="342900" marR="0" rtl="0" algn="l">
              <a:lnSpc>
                <a:spcPct val="70000"/>
              </a:lnSpc>
              <a:spcBef>
                <a:spcPts val="320"/>
              </a:spcBef>
              <a:spcAft>
                <a:spcPts val="0"/>
              </a:spcAft>
              <a:buClr>
                <a:srgbClr val="10253F"/>
              </a:buClr>
              <a:buSzPts val="1600"/>
              <a:buFont typeface="Noto Sans Symbols"/>
              <a:buNone/>
            </a:pPr>
            <a:r>
              <a:t/>
            </a:r>
            <a:endParaRPr b="0" i="0" sz="16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0" lvl="0" marL="0" marR="0" rtl="0" algn="l">
              <a:lnSpc>
                <a:spcPct val="70000"/>
              </a:lnSpc>
              <a:spcBef>
                <a:spcPts val="700"/>
              </a:spcBef>
              <a:spcAft>
                <a:spcPts val="0"/>
              </a:spcAft>
              <a:buClr>
                <a:srgbClr val="000000"/>
              </a:buClr>
              <a:buSzPts val="1400"/>
              <a:buFont typeface="Arial"/>
              <a:buNone/>
            </a:pPr>
            <a:br>
              <a:rPr b="0" i="0" lang="en-U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342900" marR="0" rtl="0" algn="l">
              <a:lnSpc>
                <a:spcPct val="7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2" marL="800100" marR="0" rtl="0" algn="l">
              <a:lnSpc>
                <a:spcPct val="70000"/>
              </a:lnSpc>
              <a:spcBef>
                <a:spcPts val="280"/>
              </a:spcBef>
              <a:spcAft>
                <a:spcPts val="0"/>
              </a:spcAft>
              <a:buClr>
                <a:srgbClr val="10253F"/>
              </a:buClr>
              <a:buSzPts val="1400"/>
              <a:buFont typeface="Arial"/>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342900" marR="0" rtl="0" algn="l">
              <a:lnSpc>
                <a:spcPct val="7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241300" lvl="1" marL="342900" marR="0" rtl="0" algn="l">
              <a:lnSpc>
                <a:spcPct val="70000"/>
              </a:lnSpc>
              <a:spcBef>
                <a:spcPts val="320"/>
              </a:spcBef>
              <a:spcAft>
                <a:spcPts val="0"/>
              </a:spcAft>
              <a:buClr>
                <a:srgbClr val="10253F"/>
              </a:buClr>
              <a:buSzPts val="1600"/>
              <a:buFont typeface="Noto Sans Symbols"/>
              <a:buNone/>
            </a:pPr>
            <a:r>
              <a:t/>
            </a:r>
            <a:endParaRPr b="0" i="0" sz="16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800100" marR="0" rtl="0" algn="l">
              <a:lnSpc>
                <a:spcPct val="70000"/>
              </a:lnSpc>
              <a:spcBef>
                <a:spcPts val="280"/>
              </a:spcBef>
              <a:spcAft>
                <a:spcPts val="0"/>
              </a:spcAft>
              <a:buClr>
                <a:srgbClr val="10253F"/>
              </a:buClr>
              <a:buSzPts val="1400"/>
              <a:buFont typeface="Arial"/>
              <a:buNone/>
            </a:pPr>
            <a:r>
              <a:t/>
            </a:r>
            <a:endParaRPr b="0" i="0" sz="1400" u="none" cap="none" strike="noStrike">
              <a:solidFill>
                <a:srgbClr val="000000"/>
              </a:solidFill>
              <a:latin typeface="Arial"/>
              <a:ea typeface="Arial"/>
              <a:cs typeface="Arial"/>
              <a:sym typeface="Arial"/>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28600" lvl="2" marL="1143000" marR="0" rtl="0" algn="l">
              <a:lnSpc>
                <a:spcPct val="100000"/>
              </a:lnSpc>
              <a:spcBef>
                <a:spcPts val="240"/>
              </a:spcBef>
              <a:spcAft>
                <a:spcPts val="0"/>
              </a:spcAft>
              <a:buClr>
                <a:srgbClr val="10253F"/>
              </a:buClr>
              <a:buSzPts val="1200"/>
              <a:buFont typeface="Calibri"/>
              <a:buNone/>
            </a:pPr>
            <a:r>
              <a:rPr b="0" i="0" lang="en-US" sz="1200" u="none" cap="none" strike="noStrike">
                <a:solidFill>
                  <a:srgbClr val="000000"/>
                </a:solidFill>
                <a:latin typeface="Calibri"/>
                <a:ea typeface="Calibri"/>
                <a:cs typeface="Calibri"/>
                <a:sym typeface="Calibri"/>
              </a:rPr>
              <a:t>   </a:t>
            </a:r>
            <a:endParaRPr b="0" i="0" sz="1800" u="none" cap="none" strike="noStrike">
              <a:solidFill>
                <a:srgbClr val="000000"/>
              </a:solidFill>
              <a:latin typeface="Arial"/>
              <a:ea typeface="Arial"/>
              <a:cs typeface="Arial"/>
              <a:sym typeface="Arial"/>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215900" lvl="0" marL="400050" marR="0" rtl="0" algn="l">
              <a:lnSpc>
                <a:spcPct val="10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139700" lvl="0" marL="342900" marR="0" rtl="0" algn="l">
              <a:lnSpc>
                <a:spcPct val="100000"/>
              </a:lnSpc>
              <a:spcBef>
                <a:spcPts val="640"/>
              </a:spcBef>
              <a:spcAft>
                <a:spcPts val="0"/>
              </a:spcAft>
              <a:buClr>
                <a:srgbClr val="10253F"/>
              </a:buClr>
              <a:buSzPts val="3200"/>
              <a:buFont typeface="Noto Sans Symbols"/>
              <a:buNone/>
            </a:pPr>
            <a:r>
              <a:t/>
            </a:r>
            <a:endParaRPr b="0" i="0" sz="3200" u="none" cap="none" strike="noStrike">
              <a:solidFill>
                <a:srgbClr val="000000"/>
              </a:solidFill>
              <a:latin typeface="Arial"/>
              <a:ea typeface="Arial"/>
              <a:cs typeface="Arial"/>
              <a:sym typeface="Arial"/>
            </a:endParaRPr>
          </a:p>
        </p:txBody>
      </p:sp>
      <p:sp>
        <p:nvSpPr>
          <p:cNvPr id="649" name="Google Shape;649;p48"/>
          <p:cNvSpPr/>
          <p:nvPr/>
        </p:nvSpPr>
        <p:spPr>
          <a:xfrm>
            <a:off x="2057400" y="909638"/>
            <a:ext cx="8153400" cy="203835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400050" lvl="0" marL="0" marR="0" rtl="0" algn="l">
              <a:lnSpc>
                <a:spcPct val="78928"/>
              </a:lnSpc>
              <a:spcBef>
                <a:spcPts val="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for (int i = 0; i&lt; 1 ; i++) </a:t>
            </a:r>
            <a:endParaRPr b="0" i="0" sz="1400" u="none" cap="none" strike="noStrike">
              <a:solidFill>
                <a:srgbClr val="000000"/>
              </a:solidFill>
              <a:latin typeface="Calibri"/>
              <a:ea typeface="Calibri"/>
              <a:cs typeface="Calibri"/>
              <a:sym typeface="Calibri"/>
            </a:endParaRPr>
          </a:p>
          <a:p>
            <a:pPr indent="40005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 </a:t>
            </a:r>
            <a:endParaRPr b="0" i="0" sz="1400" u="none" cap="none" strike="noStrike">
              <a:solidFill>
                <a:srgbClr val="000000"/>
              </a:solidFill>
              <a:latin typeface="Calibri"/>
              <a:ea typeface="Calibri"/>
              <a:cs typeface="Calibri"/>
              <a:sym typeface="Calibri"/>
            </a:endParaRPr>
          </a:p>
          <a:p>
            <a:pPr indent="40005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for (int j = 0; j &lt; 3; j++) </a:t>
            </a:r>
            <a:endParaRPr b="0" i="0" sz="1400" u="none" cap="none" strike="noStrike">
              <a:solidFill>
                <a:srgbClr val="000000"/>
              </a:solidFill>
              <a:latin typeface="Calibri"/>
              <a:ea typeface="Calibri"/>
              <a:cs typeface="Calibri"/>
              <a:sym typeface="Calibri"/>
            </a:endParaRPr>
          </a:p>
          <a:p>
            <a:pPr indent="40005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 </a:t>
            </a:r>
            <a:endParaRPr b="0" i="0" sz="1400" u="none" cap="none" strike="noStrike">
              <a:solidFill>
                <a:srgbClr val="000000"/>
              </a:solidFill>
              <a:latin typeface="Calibri"/>
              <a:ea typeface="Calibri"/>
              <a:cs typeface="Calibri"/>
              <a:sym typeface="Calibri"/>
            </a:endParaRPr>
          </a:p>
          <a:p>
            <a:pPr indent="40005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Console.Write(objEmployeeDetails.GetValue(i, j) + "\t\t </a:t>
            </a:r>
            <a:endParaRPr b="0" i="0" sz="1400" u="none" cap="none" strike="noStrike">
              <a:solidFill>
                <a:srgbClr val="000000"/>
              </a:solidFill>
              <a:latin typeface="Calibri"/>
              <a:ea typeface="Calibri"/>
              <a:cs typeface="Calibri"/>
              <a:sym typeface="Calibri"/>
            </a:endParaRPr>
          </a:p>
          <a:p>
            <a:pPr indent="40005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 </a:t>
            </a:r>
            <a:endParaRPr b="0" i="0" sz="1400" u="none" cap="none" strike="noStrike">
              <a:solidFill>
                <a:srgbClr val="000000"/>
              </a:solidFill>
              <a:latin typeface="Calibri"/>
              <a:ea typeface="Calibri"/>
              <a:cs typeface="Calibri"/>
              <a:sym typeface="Calibri"/>
            </a:endParaRPr>
          </a:p>
          <a:p>
            <a:pPr indent="40005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Console.WriteLine(objEmployeeDetails.GetValue(i+1, j)); </a:t>
            </a:r>
            <a:endParaRPr b="0" i="0" sz="1400" u="none" cap="none" strike="noStrike">
              <a:solidFill>
                <a:srgbClr val="000000"/>
              </a:solidFill>
              <a:latin typeface="Calibri"/>
              <a:ea typeface="Calibri"/>
              <a:cs typeface="Calibri"/>
              <a:sym typeface="Calibri"/>
            </a:endParaRPr>
          </a:p>
          <a:p>
            <a:pPr indent="40005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 </a:t>
            </a:r>
            <a:endParaRPr b="0" i="0" sz="1400" u="none" cap="none" strike="noStrike">
              <a:solidFill>
                <a:srgbClr val="000000"/>
              </a:solidFill>
              <a:latin typeface="Calibri"/>
              <a:ea typeface="Calibri"/>
              <a:cs typeface="Calibri"/>
              <a:sym typeface="Calibri"/>
            </a:endParaRPr>
          </a:p>
          <a:p>
            <a:pPr indent="40005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 </a:t>
            </a:r>
            <a:endParaRPr b="0" i="0" sz="1400" u="none" cap="none" strike="noStrike">
              <a:solidFill>
                <a:srgbClr val="000000"/>
              </a:solidFill>
              <a:latin typeface="Calibri"/>
              <a:ea typeface="Calibri"/>
              <a:cs typeface="Calibri"/>
              <a:sym typeface="Calibri"/>
            </a:endParaRPr>
          </a:p>
          <a:p>
            <a:pPr indent="400050" lvl="0" marL="0" marR="0" rtl="0" algn="l">
              <a:lnSpc>
                <a:spcPct val="78928"/>
              </a:lnSpc>
              <a:spcBef>
                <a:spcPts val="20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a:t>
            </a:r>
            <a:endParaRPr b="0" i="0" sz="1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400"/>
              <a:buFont typeface="Courier New"/>
              <a:buNone/>
            </a:pPr>
            <a:r>
              <a:rPr b="0" i="0" lang="en-US" sz="1400" u="none" cap="none" strike="noStrike">
                <a:solidFill>
                  <a:srgbClr val="000000"/>
                </a:solidFill>
                <a:latin typeface="Courier New"/>
                <a:ea typeface="Courier New"/>
                <a:cs typeface="Courier New"/>
                <a:sym typeface="Courier New"/>
              </a:rPr>
              <a:t>}</a:t>
            </a:r>
            <a:endParaRPr b="0" i="0" sz="1400" u="none" cap="none" strike="noStrike">
              <a:solidFill>
                <a:srgbClr val="000000"/>
              </a:solidFill>
              <a:latin typeface="Calibri"/>
              <a:ea typeface="Calibri"/>
              <a:cs typeface="Calibri"/>
              <a:sym typeface="Calibri"/>
            </a:endParaRPr>
          </a:p>
          <a:p>
            <a:pPr indent="0" lvl="0" marL="0" marR="0" rtl="0" algn="l">
              <a:lnSpc>
                <a:spcPct val="70000"/>
              </a:lnSpc>
              <a:spcBef>
                <a:spcPts val="17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49"/>
          <p:cNvSpPr txBox="1"/>
          <p:nvPr>
            <p:ph type="title"/>
          </p:nvPr>
        </p:nvSpPr>
        <p:spPr>
          <a:xfrm>
            <a:off x="30481" y="20321"/>
            <a:ext cx="12115798" cy="68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n-US">
                <a:latin typeface="Courier New"/>
                <a:ea typeface="Courier New"/>
                <a:cs typeface="Courier New"/>
                <a:sym typeface="Courier New"/>
              </a:rPr>
              <a:t>Rank</a:t>
            </a:r>
            <a:r>
              <a:rPr lang="en-US"/>
              <a:t> of an Array 3-3</a:t>
            </a:r>
            <a:endParaRPr/>
          </a:p>
        </p:txBody>
      </p:sp>
      <p:sp>
        <p:nvSpPr>
          <p:cNvPr id="656" name="Google Shape;656;p49"/>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76200" lvl="1" marL="685800" rtl="0" algn="l">
              <a:lnSpc>
                <a:spcPct val="90000"/>
              </a:lnSpc>
              <a:spcBef>
                <a:spcPts val="0"/>
              </a:spcBef>
              <a:spcAft>
                <a:spcPts val="0"/>
              </a:spcAft>
              <a:buSzPts val="1600"/>
              <a:buFont typeface="Noto Sans Symbols"/>
              <a:buNone/>
            </a:pPr>
            <a:r>
              <a:t/>
            </a:r>
            <a:endParaRPr sz="1600"/>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76200" lvl="1" marL="685800" rtl="0" algn="l">
              <a:lnSpc>
                <a:spcPct val="90000"/>
              </a:lnSpc>
              <a:spcBef>
                <a:spcPts val="500"/>
              </a:spcBef>
              <a:spcAft>
                <a:spcPts val="0"/>
              </a:spcAft>
              <a:buSzPts val="2400"/>
              <a:buFont typeface="Noto Sans Symbols"/>
              <a:buNone/>
            </a:pPr>
            <a:r>
              <a:t/>
            </a:r>
            <a:endParaRPr/>
          </a:p>
          <a:p>
            <a:pPr indent="-76200" lvl="1" marL="685800" rtl="0" algn="l">
              <a:lnSpc>
                <a:spcPct val="90000"/>
              </a:lnSpc>
              <a:spcBef>
                <a:spcPts val="500"/>
              </a:spcBef>
              <a:spcAft>
                <a:spcPts val="0"/>
              </a:spcAft>
              <a:buSzPts val="2400"/>
              <a:buFont typeface="Noto Sans Symbols"/>
              <a:buNone/>
            </a:pPr>
            <a:r>
              <a:t/>
            </a:r>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101600" lvl="2" marL="1143000" rtl="0" algn="l">
              <a:lnSpc>
                <a:spcPct val="90000"/>
              </a:lnSpc>
              <a:spcBef>
                <a:spcPts val="500"/>
              </a:spcBef>
              <a:spcAft>
                <a:spcPts val="0"/>
              </a:spcAft>
              <a:buSzPts val="1200"/>
              <a:buFont typeface="Noto Sans Symbols"/>
              <a:buNone/>
            </a:pPr>
            <a:r>
              <a:rPr lang="en-US" sz="1200">
                <a:latin typeface="Calibri"/>
                <a:ea typeface="Calibri"/>
                <a:cs typeface="Calibri"/>
                <a:sym typeface="Calibri"/>
              </a:rPr>
              <a:t>   </a:t>
            </a:r>
            <a:endParaRPr sz="1600">
              <a:latin typeface="Courier New"/>
              <a:ea typeface="Courier New"/>
              <a:cs typeface="Courier New"/>
              <a:sym typeface="Courier New"/>
            </a:endParaRPr>
          </a:p>
          <a:p>
            <a:pPr indent="-50800" lvl="0" marL="228600" rtl="0" algn="l">
              <a:lnSpc>
                <a:spcPct val="90000"/>
              </a:lnSpc>
              <a:spcBef>
                <a:spcPts val="1000"/>
              </a:spcBef>
              <a:spcAft>
                <a:spcPts val="0"/>
              </a:spcAft>
              <a:buSzPts val="1800"/>
              <a:buFont typeface="Noto Sans Symbols"/>
              <a:buNone/>
            </a:pPr>
            <a:r>
              <a:t/>
            </a:r>
            <a:endParaRPr sz="1800"/>
          </a:p>
          <a:p>
            <a:pPr indent="0" lvl="0" marL="400050" rtl="0" algn="l">
              <a:lnSpc>
                <a:spcPct val="90000"/>
              </a:lnSpc>
              <a:spcBef>
                <a:spcPts val="1000"/>
              </a:spcBef>
              <a:spcAft>
                <a:spcPts val="0"/>
              </a:spcAft>
              <a:buSzPts val="2000"/>
              <a:buNone/>
            </a:pPr>
            <a:r>
              <a:t/>
            </a:r>
            <a:endParaRPr sz="2000"/>
          </a:p>
          <a:p>
            <a:pPr indent="-50800" lvl="0" marL="228600" rtl="0" algn="l">
              <a:lnSpc>
                <a:spcPct val="90000"/>
              </a:lnSpc>
              <a:spcBef>
                <a:spcPts val="1000"/>
              </a:spcBef>
              <a:spcAft>
                <a:spcPts val="0"/>
              </a:spcAft>
              <a:buSzPts val="2800"/>
              <a:buFont typeface="Noto Sans Symbols"/>
              <a:buNone/>
            </a:pPr>
            <a:r>
              <a:t/>
            </a:r>
            <a:endParaRPr/>
          </a:p>
          <a:p>
            <a:pPr indent="-50800" lvl="0" marL="228600" rtl="0" algn="l">
              <a:lnSpc>
                <a:spcPct val="90000"/>
              </a:lnSpc>
              <a:spcBef>
                <a:spcPts val="1000"/>
              </a:spcBef>
              <a:spcAft>
                <a:spcPts val="0"/>
              </a:spcAft>
              <a:buSzPts val="2800"/>
              <a:buFont typeface="Noto Sans Symbols"/>
              <a:buNone/>
            </a:pPr>
            <a:r>
              <a:t/>
            </a:r>
            <a:endParaRPr/>
          </a:p>
          <a:p>
            <a:pPr indent="-50800" lvl="0" marL="228600" rtl="0" algn="l">
              <a:lnSpc>
                <a:spcPct val="90000"/>
              </a:lnSpc>
              <a:spcBef>
                <a:spcPts val="1000"/>
              </a:spcBef>
              <a:spcAft>
                <a:spcPts val="0"/>
              </a:spcAft>
              <a:buSzPts val="2800"/>
              <a:buFont typeface="Noto Sans Symbols"/>
              <a:buNone/>
            </a:pPr>
            <a:r>
              <a:t/>
            </a:r>
            <a:endParaRPr/>
          </a:p>
          <a:p>
            <a:pPr indent="-50800" lvl="0" marL="228600" rtl="0" algn="l">
              <a:lnSpc>
                <a:spcPct val="90000"/>
              </a:lnSpc>
              <a:spcBef>
                <a:spcPts val="1000"/>
              </a:spcBef>
              <a:spcAft>
                <a:spcPts val="0"/>
              </a:spcAft>
              <a:buSzPts val="2800"/>
              <a:buFont typeface="Noto Sans Symbols"/>
              <a:buNone/>
            </a:pPr>
            <a:r>
              <a:t/>
            </a:r>
            <a:endParaRPr/>
          </a:p>
          <a:p>
            <a:pPr indent="0" lvl="0" marL="228600" rtl="0" algn="l">
              <a:lnSpc>
                <a:spcPct val="90000"/>
              </a:lnSpc>
              <a:spcBef>
                <a:spcPts val="1000"/>
              </a:spcBef>
              <a:spcAft>
                <a:spcPts val="0"/>
              </a:spcAft>
              <a:buSzPts val="2800"/>
              <a:buNone/>
            </a:pPr>
            <a:r>
              <a:t/>
            </a:r>
            <a:endParaRPr/>
          </a:p>
        </p:txBody>
      </p:sp>
      <p:sp>
        <p:nvSpPr>
          <p:cNvPr id="657" name="Google Shape;657;p49"/>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658" name="Google Shape;658;p49"/>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Noto Sans Symbols"/>
              <a:buNone/>
            </a:pPr>
            <a:r>
              <a:rPr b="0" i="0" lang="en-US" sz="1200" u="none" cap="none" strike="noStrike">
                <a:solidFill>
                  <a:schemeClr val="lt1"/>
                </a:solidFill>
                <a:latin typeface="Calibri"/>
                <a:ea typeface="Calibri"/>
                <a:cs typeface="Calibri"/>
                <a:sym typeface="Calibri"/>
              </a:rPr>
              <a:t>Building Applications Using C# / Session 5</a:t>
            </a:r>
            <a:endParaRPr b="0" i="0" sz="1200" u="none" cap="none" strike="noStrike">
              <a:solidFill>
                <a:schemeClr val="lt1"/>
              </a:solidFill>
              <a:latin typeface="Calibri"/>
              <a:ea typeface="Calibri"/>
              <a:cs typeface="Calibri"/>
              <a:sym typeface="Calibri"/>
            </a:endParaRPr>
          </a:p>
        </p:txBody>
      </p:sp>
      <p:sp>
        <p:nvSpPr>
          <p:cNvPr id="659" name="Google Shape;659;p49"/>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660" name="Google Shape;660;p49"/>
          <p:cNvSpPr txBox="1"/>
          <p:nvPr/>
        </p:nvSpPr>
        <p:spPr>
          <a:xfrm>
            <a:off x="1752601" y="914401"/>
            <a:ext cx="8824913" cy="4525963"/>
          </a:xfrm>
          <a:prstGeom prst="rect">
            <a:avLst/>
          </a:prstGeom>
          <a:noFill/>
          <a:ln>
            <a:noFill/>
          </a:ln>
        </p:spPr>
        <p:txBody>
          <a:bodyPr anchorCtr="0" anchor="t" bIns="45700" lIns="91425" spcFirstLastPara="1" rIns="91425" wrap="square" tIns="45700">
            <a:noAutofit/>
          </a:bodyPr>
          <a:lstStyle/>
          <a:p>
            <a:pPr indent="-342900" lvl="1" marL="342900" marR="0" rtl="0" algn="l">
              <a:lnSpc>
                <a:spcPct val="70000"/>
              </a:lnSpc>
              <a:spcBef>
                <a:spcPts val="0"/>
              </a:spcBef>
              <a:spcAft>
                <a:spcPts val="0"/>
              </a:spcAft>
              <a:buClr>
                <a:srgbClr val="004E4C"/>
              </a:buClr>
              <a:buSzPts val="1200"/>
              <a:buFont typeface="Noto Sans Symbols"/>
              <a:buChar char="◆"/>
            </a:pPr>
            <a:r>
              <a:rPr b="0" i="0" lang="en-US" sz="2400" u="none" cap="none" strike="noStrike">
                <a:solidFill>
                  <a:srgbClr val="000000"/>
                </a:solidFill>
                <a:latin typeface="Calibri"/>
                <a:ea typeface="Calibri"/>
                <a:cs typeface="Calibri"/>
                <a:sym typeface="Calibri"/>
              </a:rPr>
              <a:t>The following figure displays the use of </a:t>
            </a:r>
            <a:r>
              <a:rPr b="0" i="0" lang="en-US" sz="2400" u="none" cap="none" strike="noStrike">
                <a:solidFill>
                  <a:srgbClr val="000000"/>
                </a:solidFill>
                <a:latin typeface="Courier New"/>
                <a:ea typeface="Courier New"/>
                <a:cs typeface="Courier New"/>
                <a:sym typeface="Courier New"/>
              </a:rPr>
              <a:t>Rank</a:t>
            </a:r>
            <a:r>
              <a:rPr b="0" i="0" lang="en-US" sz="2400" u="none" cap="none" strike="noStrike">
                <a:solidFill>
                  <a:srgbClr val="000000"/>
                </a:solidFill>
                <a:latin typeface="Calibri"/>
                <a:ea typeface="Calibri"/>
                <a:cs typeface="Calibri"/>
                <a:sym typeface="Calibri"/>
              </a:rPr>
              <a:t> property:</a:t>
            </a:r>
            <a:endParaRPr b="0" i="0" sz="2400" u="none" cap="none" strike="noStrike">
              <a:solidFill>
                <a:srgbClr val="000000"/>
              </a:solidFill>
              <a:latin typeface="Calibri"/>
              <a:ea typeface="Calibri"/>
              <a:cs typeface="Calibri"/>
              <a:sym typeface="Calibri"/>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Calibri"/>
              <a:ea typeface="Calibri"/>
              <a:cs typeface="Calibri"/>
              <a:sym typeface="Calibri"/>
            </a:endParaRPr>
          </a:p>
          <a:p>
            <a:pPr indent="-241300" lvl="1" marL="342900" marR="0" rtl="0" algn="l">
              <a:lnSpc>
                <a:spcPct val="70000"/>
              </a:lnSpc>
              <a:spcBef>
                <a:spcPts val="320"/>
              </a:spcBef>
              <a:spcAft>
                <a:spcPts val="0"/>
              </a:spcAft>
              <a:buClr>
                <a:srgbClr val="10253F"/>
              </a:buClr>
              <a:buSzPts val="1600"/>
              <a:buFont typeface="Noto Sans Symbols"/>
              <a:buNone/>
            </a:pPr>
            <a:r>
              <a:t/>
            </a:r>
            <a:endParaRPr b="0" i="0" sz="16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0" lvl="0" marL="0" marR="0" rtl="0" algn="l">
              <a:lnSpc>
                <a:spcPct val="70000"/>
              </a:lnSpc>
              <a:spcBef>
                <a:spcPts val="700"/>
              </a:spcBef>
              <a:spcAft>
                <a:spcPts val="0"/>
              </a:spcAft>
              <a:buClr>
                <a:srgbClr val="000000"/>
              </a:buClr>
              <a:buSzPts val="1400"/>
              <a:buFont typeface="Arial"/>
              <a:buNone/>
            </a:pPr>
            <a:br>
              <a:rPr b="0" i="0" lang="en-U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342900" marR="0" rtl="0" algn="l">
              <a:lnSpc>
                <a:spcPct val="7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2" marL="800100" marR="0" rtl="0" algn="l">
              <a:lnSpc>
                <a:spcPct val="70000"/>
              </a:lnSpc>
              <a:spcBef>
                <a:spcPts val="280"/>
              </a:spcBef>
              <a:spcAft>
                <a:spcPts val="0"/>
              </a:spcAft>
              <a:buClr>
                <a:srgbClr val="10253F"/>
              </a:buClr>
              <a:buSzPts val="1400"/>
              <a:buFont typeface="Arial"/>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342900" marR="0" rtl="0" algn="l">
              <a:lnSpc>
                <a:spcPct val="7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241300" lvl="1" marL="342900" marR="0" rtl="0" algn="l">
              <a:lnSpc>
                <a:spcPct val="70000"/>
              </a:lnSpc>
              <a:spcBef>
                <a:spcPts val="320"/>
              </a:spcBef>
              <a:spcAft>
                <a:spcPts val="0"/>
              </a:spcAft>
              <a:buClr>
                <a:srgbClr val="10253F"/>
              </a:buClr>
              <a:buSzPts val="1600"/>
              <a:buFont typeface="Noto Sans Symbols"/>
              <a:buNone/>
            </a:pPr>
            <a:r>
              <a:t/>
            </a:r>
            <a:endParaRPr b="0" i="0" sz="16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342900" lvl="1" marL="800100" marR="0" rtl="0" algn="l">
              <a:lnSpc>
                <a:spcPct val="70000"/>
              </a:lnSpc>
              <a:spcBef>
                <a:spcPts val="280"/>
              </a:spcBef>
              <a:spcAft>
                <a:spcPts val="0"/>
              </a:spcAft>
              <a:buClr>
                <a:srgbClr val="10253F"/>
              </a:buClr>
              <a:buSzPts val="1400"/>
              <a:buFont typeface="Arial"/>
              <a:buNone/>
            </a:pPr>
            <a:r>
              <a:t/>
            </a:r>
            <a:endParaRPr b="0" i="0" sz="1400" u="none" cap="none" strike="noStrike">
              <a:solidFill>
                <a:srgbClr val="000000"/>
              </a:solidFill>
              <a:latin typeface="Arial"/>
              <a:ea typeface="Arial"/>
              <a:cs typeface="Arial"/>
              <a:sym typeface="Arial"/>
            </a:endParaRPr>
          </a:p>
          <a:p>
            <a:pPr indent="-254000" lvl="0"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280"/>
              </a:spcBef>
              <a:spcAft>
                <a:spcPts val="0"/>
              </a:spcAft>
              <a:buClr>
                <a:srgbClr val="10253F"/>
              </a:buClr>
              <a:buSzPts val="1400"/>
              <a:buFont typeface="Arial"/>
              <a:buNone/>
            </a:pPr>
            <a:r>
              <a:rPr b="0" i="0" lang="en-US" sz="1400" u="none" cap="none" strike="noStrike">
                <a:solidFill>
                  <a:srgbClr val="000000"/>
                </a:solidFill>
                <a:latin typeface="Arial"/>
                <a:ea typeface="Arial"/>
                <a:cs typeface="Arial"/>
                <a:sym typeface="Arial"/>
              </a:rPr>
              <a:t>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28600" lvl="2" marL="1143000" marR="0" rtl="0" algn="l">
              <a:lnSpc>
                <a:spcPct val="100000"/>
              </a:lnSpc>
              <a:spcBef>
                <a:spcPts val="240"/>
              </a:spcBef>
              <a:spcAft>
                <a:spcPts val="0"/>
              </a:spcAft>
              <a:buClr>
                <a:srgbClr val="10253F"/>
              </a:buClr>
              <a:buSzPts val="1200"/>
              <a:buFont typeface="Calibri"/>
              <a:buNone/>
            </a:pPr>
            <a:r>
              <a:rPr b="0" i="0" lang="en-US" sz="1200" u="none" cap="none" strike="noStrike">
                <a:solidFill>
                  <a:srgbClr val="000000"/>
                </a:solidFill>
                <a:latin typeface="Calibri"/>
                <a:ea typeface="Calibri"/>
                <a:cs typeface="Calibri"/>
                <a:sym typeface="Calibri"/>
              </a:rPr>
              <a:t>   </a:t>
            </a:r>
            <a:endParaRPr b="0" i="0" sz="1800" u="none" cap="none" strike="noStrike">
              <a:solidFill>
                <a:srgbClr val="000000"/>
              </a:solidFill>
              <a:latin typeface="Arial"/>
              <a:ea typeface="Arial"/>
              <a:cs typeface="Arial"/>
              <a:sym typeface="Arial"/>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10253F"/>
              </a:buClr>
              <a:buSzPts val="1800"/>
              <a:buFont typeface="Arial"/>
              <a:buNone/>
            </a:pPr>
            <a:r>
              <a:t/>
            </a:r>
            <a:endParaRPr b="0" i="0" sz="1800" u="none" cap="none" strike="noStrike">
              <a:solidFill>
                <a:srgbClr val="000000"/>
              </a:solidFill>
              <a:latin typeface="Calibri"/>
              <a:ea typeface="Calibri"/>
              <a:cs typeface="Calibri"/>
              <a:sym typeface="Calibri"/>
            </a:endParaRPr>
          </a:p>
          <a:p>
            <a:pPr indent="-215900" lvl="0" marL="400050" marR="0" rtl="0" algn="l">
              <a:lnSpc>
                <a:spcPct val="100000"/>
              </a:lnSpc>
              <a:spcBef>
                <a:spcPts val="400"/>
              </a:spcBef>
              <a:spcAft>
                <a:spcPts val="0"/>
              </a:spcAft>
              <a:buClr>
                <a:srgbClr val="10253F"/>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139700" lvl="0" marL="342900" marR="0" rtl="0" algn="l">
              <a:lnSpc>
                <a:spcPct val="100000"/>
              </a:lnSpc>
              <a:spcBef>
                <a:spcPts val="640"/>
              </a:spcBef>
              <a:spcAft>
                <a:spcPts val="0"/>
              </a:spcAft>
              <a:buClr>
                <a:srgbClr val="10253F"/>
              </a:buClr>
              <a:buSzPts val="3200"/>
              <a:buFont typeface="Noto Sans Symbols"/>
              <a:buNone/>
            </a:pPr>
            <a:r>
              <a:t/>
            </a:r>
            <a:endParaRPr b="0" i="0" sz="3200" u="none" cap="none" strike="noStrike">
              <a:solidFill>
                <a:srgbClr val="000000"/>
              </a:solidFill>
              <a:latin typeface="Arial"/>
              <a:ea typeface="Arial"/>
              <a:cs typeface="Arial"/>
              <a:sym typeface="Arial"/>
            </a:endParaRPr>
          </a:p>
        </p:txBody>
      </p:sp>
      <p:pic>
        <p:nvPicPr>
          <p:cNvPr id="661" name="Google Shape;661;p49"/>
          <p:cNvPicPr preferRelativeResize="0"/>
          <p:nvPr/>
        </p:nvPicPr>
        <p:blipFill rotWithShape="1">
          <a:blip r:embed="rId3">
            <a:alphaModFix/>
          </a:blip>
          <a:srcRect b="0" l="0" r="0" t="0"/>
          <a:stretch/>
        </p:blipFill>
        <p:spPr>
          <a:xfrm>
            <a:off x="3505200" y="1928813"/>
            <a:ext cx="5486400" cy="2203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5"/>
          <p:cNvSpPr txBox="1"/>
          <p:nvPr>
            <p:ph type="title"/>
          </p:nvPr>
        </p:nvSpPr>
        <p:spPr>
          <a:xfrm>
            <a:off x="30481" y="20321"/>
            <a:ext cx="12115798" cy="68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n-US"/>
              <a:t>Purpose 2-2</a:t>
            </a:r>
            <a:endParaRPr/>
          </a:p>
        </p:txBody>
      </p:sp>
      <p:sp>
        <p:nvSpPr>
          <p:cNvPr id="64" name="Google Shape;64;p5"/>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39700" lvl="0" marL="228600" rtl="0" algn="l">
              <a:lnSpc>
                <a:spcPct val="90000"/>
              </a:lnSpc>
              <a:spcBef>
                <a:spcPts val="0"/>
              </a:spcBef>
              <a:spcAft>
                <a:spcPts val="0"/>
              </a:spcAft>
              <a:buSzPts val="2200"/>
              <a:buChar char="⮚"/>
            </a:pPr>
            <a:r>
              <a:rPr lang="en-US" sz="2200"/>
              <a:t>An array:</a:t>
            </a:r>
            <a:endParaRPr/>
          </a:p>
          <a:p>
            <a:pPr indent="-114300" lvl="1" marL="685800" rtl="0" algn="l">
              <a:lnSpc>
                <a:spcPct val="90000"/>
              </a:lnSpc>
              <a:spcBef>
                <a:spcPts val="500"/>
              </a:spcBef>
              <a:spcAft>
                <a:spcPts val="0"/>
              </a:spcAft>
              <a:buSzPts val="1800"/>
              <a:buChar char="•"/>
            </a:pPr>
            <a:r>
              <a:rPr lang="en-US" sz="1800"/>
              <a:t>Is a collection of related values placed in contiguous memory locations and these values are referenced using a common array name. </a:t>
            </a:r>
            <a:endParaRPr/>
          </a:p>
          <a:p>
            <a:pPr indent="-114300" lvl="1" marL="685800" rtl="0" algn="l">
              <a:lnSpc>
                <a:spcPct val="90000"/>
              </a:lnSpc>
              <a:spcBef>
                <a:spcPts val="500"/>
              </a:spcBef>
              <a:spcAft>
                <a:spcPts val="0"/>
              </a:spcAft>
              <a:buSzPts val="1800"/>
              <a:buChar char="•"/>
            </a:pPr>
            <a:r>
              <a:rPr lang="en-US" sz="1800"/>
              <a:t>Simplifies the task of maintaining these values.</a:t>
            </a:r>
            <a:endParaRPr/>
          </a:p>
          <a:p>
            <a:pPr indent="0" lvl="0" marL="400050" rtl="0" algn="l">
              <a:lnSpc>
                <a:spcPct val="90000"/>
              </a:lnSpc>
              <a:spcBef>
                <a:spcPts val="1000"/>
              </a:spcBef>
              <a:spcAft>
                <a:spcPts val="0"/>
              </a:spcAft>
              <a:buSzPts val="2200"/>
              <a:buNone/>
            </a:pPr>
            <a:r>
              <a:t/>
            </a:r>
            <a:endParaRPr sz="2200"/>
          </a:p>
          <a:p>
            <a:pPr indent="0" lvl="0" marL="228600" rtl="0" algn="l">
              <a:lnSpc>
                <a:spcPct val="90000"/>
              </a:lnSpc>
              <a:spcBef>
                <a:spcPts val="1000"/>
              </a:spcBef>
              <a:spcAft>
                <a:spcPts val="0"/>
              </a:spcAft>
              <a:buSzPts val="2200"/>
              <a:buNone/>
            </a:pPr>
            <a:r>
              <a:t/>
            </a:r>
            <a:endParaRPr sz="2200"/>
          </a:p>
        </p:txBody>
      </p:sp>
      <p:sp>
        <p:nvSpPr>
          <p:cNvPr id="65" name="Google Shape;65;p5"/>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66" name="Google Shape;66;p5"/>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Noto Sans Symbols"/>
              <a:buNone/>
            </a:pPr>
            <a:r>
              <a:rPr b="0" i="0" lang="en-US" sz="1200" u="none" cap="none" strike="noStrike">
                <a:solidFill>
                  <a:schemeClr val="lt1"/>
                </a:solidFill>
                <a:latin typeface="Calibri"/>
                <a:ea typeface="Calibri"/>
                <a:cs typeface="Calibri"/>
                <a:sym typeface="Calibri"/>
              </a:rPr>
              <a:t>Building Applications Using C# / Session 5</a:t>
            </a:r>
            <a:endParaRPr b="0" i="0" sz="1200" u="none" cap="none" strike="noStrike">
              <a:solidFill>
                <a:schemeClr val="lt1"/>
              </a:solidFill>
              <a:latin typeface="Calibri"/>
              <a:ea typeface="Calibri"/>
              <a:cs typeface="Calibri"/>
              <a:sym typeface="Calibri"/>
            </a:endParaRPr>
          </a:p>
        </p:txBody>
      </p:sp>
      <p:sp>
        <p:nvSpPr>
          <p:cNvPr id="67" name="Google Shape;67;p5"/>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68" name="Google Shape;68;p5"/>
          <p:cNvSpPr txBox="1"/>
          <p:nvPr/>
        </p:nvSpPr>
        <p:spPr>
          <a:xfrm>
            <a:off x="1754188" y="2481263"/>
            <a:ext cx="8913812" cy="3962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4E4C"/>
              </a:buClr>
              <a:buSzPts val="1100"/>
              <a:buFont typeface="Noto Sans Symbols"/>
              <a:buChar char="◆"/>
            </a:pPr>
            <a:r>
              <a:rPr b="0" i="0" lang="en-US" sz="2200" u="none" cap="none" strike="noStrike">
                <a:solidFill>
                  <a:schemeClr val="dk1"/>
                </a:solidFill>
                <a:latin typeface="Calibri"/>
                <a:ea typeface="Calibri"/>
                <a:cs typeface="Calibri"/>
                <a:sym typeface="Calibri"/>
              </a:rPr>
              <a:t>An array always stores values of a single data type. </a:t>
            </a:r>
            <a:endParaRPr/>
          </a:p>
          <a:p>
            <a:pPr indent="-342900" lvl="0" marL="342900" marR="0" rtl="0" algn="l">
              <a:lnSpc>
                <a:spcPct val="100000"/>
              </a:lnSpc>
              <a:spcBef>
                <a:spcPts val="440"/>
              </a:spcBef>
              <a:spcAft>
                <a:spcPts val="0"/>
              </a:spcAft>
              <a:buClr>
                <a:srgbClr val="004E4C"/>
              </a:buClr>
              <a:buSzPts val="1100"/>
              <a:buFont typeface="Noto Sans Symbols"/>
              <a:buChar char="◆"/>
            </a:pPr>
            <a:r>
              <a:rPr b="0" i="0" lang="en-US" sz="2200" u="none" cap="none" strike="noStrike">
                <a:solidFill>
                  <a:schemeClr val="dk1"/>
                </a:solidFill>
                <a:latin typeface="Calibri"/>
                <a:ea typeface="Calibri"/>
                <a:cs typeface="Calibri"/>
                <a:sym typeface="Calibri"/>
              </a:rPr>
              <a:t>Each value is referred to as an element. </a:t>
            </a:r>
            <a:endParaRPr/>
          </a:p>
          <a:p>
            <a:pPr indent="-342900" lvl="0" marL="342900" marR="0" rtl="0" algn="l">
              <a:lnSpc>
                <a:spcPct val="100000"/>
              </a:lnSpc>
              <a:spcBef>
                <a:spcPts val="440"/>
              </a:spcBef>
              <a:spcAft>
                <a:spcPts val="0"/>
              </a:spcAft>
              <a:buClr>
                <a:srgbClr val="004E4C"/>
              </a:buClr>
              <a:buSzPts val="1100"/>
              <a:buFont typeface="Noto Sans Symbols"/>
              <a:buChar char="◆"/>
            </a:pPr>
            <a:r>
              <a:rPr b="0" i="0" lang="en-US" sz="2200" u="none" cap="none" strike="noStrike">
                <a:solidFill>
                  <a:schemeClr val="dk1"/>
                </a:solidFill>
                <a:latin typeface="Calibri"/>
                <a:ea typeface="Calibri"/>
                <a:cs typeface="Calibri"/>
                <a:sym typeface="Calibri"/>
              </a:rPr>
              <a:t>These elements are accessed using subscripts or index numbers that determine the position of the element in the array list.</a:t>
            </a:r>
            <a:endParaRPr/>
          </a:p>
          <a:p>
            <a:pPr indent="-342900" lvl="0" marL="342900" marR="0" rtl="0" algn="l">
              <a:lnSpc>
                <a:spcPct val="100000"/>
              </a:lnSpc>
              <a:spcBef>
                <a:spcPts val="440"/>
              </a:spcBef>
              <a:spcAft>
                <a:spcPts val="0"/>
              </a:spcAft>
              <a:buClr>
                <a:srgbClr val="004E4C"/>
              </a:buClr>
              <a:buSzPts val="1100"/>
              <a:buFont typeface="Noto Sans Symbols"/>
              <a:buChar char="◆"/>
            </a:pPr>
            <a:r>
              <a:rPr b="0" i="0" lang="en-US" sz="2200" u="none" cap="none" strike="noStrike">
                <a:solidFill>
                  <a:schemeClr val="dk1"/>
                </a:solidFill>
                <a:latin typeface="Calibri"/>
                <a:ea typeface="Calibri"/>
                <a:cs typeface="Calibri"/>
                <a:sym typeface="Calibri"/>
              </a:rPr>
              <a:t>C# supports zero-based index values in an array. </a:t>
            </a:r>
            <a:endParaRPr/>
          </a:p>
          <a:p>
            <a:pPr indent="-342900" lvl="0" marL="342900" marR="0" rtl="0" algn="l">
              <a:lnSpc>
                <a:spcPct val="100000"/>
              </a:lnSpc>
              <a:spcBef>
                <a:spcPts val="440"/>
              </a:spcBef>
              <a:spcAft>
                <a:spcPts val="0"/>
              </a:spcAft>
              <a:buClr>
                <a:srgbClr val="004E4C"/>
              </a:buClr>
              <a:buSzPts val="1100"/>
              <a:buFont typeface="Noto Sans Symbols"/>
              <a:buChar char="◆"/>
            </a:pPr>
            <a:r>
              <a:rPr b="0" i="0" lang="en-US" sz="2200" u="none" cap="none" strike="noStrike">
                <a:solidFill>
                  <a:schemeClr val="dk1"/>
                </a:solidFill>
                <a:latin typeface="Calibri"/>
                <a:ea typeface="Calibri"/>
                <a:cs typeface="Calibri"/>
                <a:sym typeface="Calibri"/>
              </a:rPr>
              <a:t>This means that the first array element has an index number zero while the last element has an index number n-1, where n stands for the total number of elements in the array.</a:t>
            </a:r>
            <a:endParaRPr/>
          </a:p>
          <a:p>
            <a:pPr indent="-342900" lvl="0" marL="342900" marR="0" rtl="0" algn="l">
              <a:lnSpc>
                <a:spcPct val="100000"/>
              </a:lnSpc>
              <a:spcBef>
                <a:spcPts val="440"/>
              </a:spcBef>
              <a:spcAft>
                <a:spcPts val="0"/>
              </a:spcAft>
              <a:buClr>
                <a:srgbClr val="004E4C"/>
              </a:buClr>
              <a:buSzPts val="1100"/>
              <a:buFont typeface="Noto Sans Symbols"/>
              <a:buChar char="◆"/>
            </a:pPr>
            <a:r>
              <a:rPr b="0" i="0" lang="en-US" sz="2200" u="none" cap="none" strike="noStrike">
                <a:solidFill>
                  <a:schemeClr val="dk1"/>
                </a:solidFill>
                <a:latin typeface="Calibri"/>
                <a:ea typeface="Calibri"/>
                <a:cs typeface="Calibri"/>
                <a:sym typeface="Calibri"/>
              </a:rPr>
              <a:t>This arrangement of storing values helps in efficient storage of data, easy sorting of data, and easy tracking of the data length.</a:t>
            </a:r>
            <a:endParaRPr b="0" i="0" sz="2200" u="none" cap="none" strike="noStrike">
              <a:solidFill>
                <a:schemeClr val="dk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50"/>
          <p:cNvSpPr txBox="1"/>
          <p:nvPr>
            <p:ph type="title"/>
          </p:nvPr>
        </p:nvSpPr>
        <p:spPr>
          <a:xfrm>
            <a:off x="30481" y="20321"/>
            <a:ext cx="12115798" cy="68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n-US"/>
              <a:t>Summary</a:t>
            </a:r>
            <a:endParaRPr/>
          </a:p>
        </p:txBody>
      </p:sp>
      <p:sp>
        <p:nvSpPr>
          <p:cNvPr id="668" name="Google Shape;668;p50"/>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76200" lvl="1" marL="685800" rtl="0" algn="l">
              <a:lnSpc>
                <a:spcPct val="90000"/>
              </a:lnSpc>
              <a:spcBef>
                <a:spcPts val="0"/>
              </a:spcBef>
              <a:spcAft>
                <a:spcPts val="0"/>
              </a:spcAft>
              <a:buSzPts val="1600"/>
              <a:buFont typeface="Noto Sans Symbols"/>
              <a:buNone/>
            </a:pPr>
            <a:r>
              <a:t/>
            </a:r>
            <a:endParaRPr sz="1600"/>
          </a:p>
          <a:p>
            <a:pPr indent="-190500" lvl="1" marL="342900" rtl="0" algn="l">
              <a:lnSpc>
                <a:spcPct val="90000"/>
              </a:lnSpc>
              <a:spcBef>
                <a:spcPts val="500"/>
              </a:spcBef>
              <a:spcAft>
                <a:spcPts val="0"/>
              </a:spcAft>
              <a:buSzPts val="2400"/>
              <a:buFont typeface="Noto Sans Symbols"/>
              <a:buNone/>
            </a:pPr>
            <a:r>
              <a:t/>
            </a:r>
            <a:endParaRPr/>
          </a:p>
          <a:p>
            <a:pPr indent="-76200" lvl="1" marL="685800" rtl="0" algn="l">
              <a:lnSpc>
                <a:spcPct val="90000"/>
              </a:lnSpc>
              <a:spcBef>
                <a:spcPts val="500"/>
              </a:spcBef>
              <a:spcAft>
                <a:spcPts val="0"/>
              </a:spcAft>
              <a:buSzPts val="2400"/>
              <a:buFont typeface="Noto Sans Symbols"/>
              <a:buNone/>
            </a:pPr>
            <a:r>
              <a:t/>
            </a:r>
            <a:endParaRPr/>
          </a:p>
          <a:p>
            <a:pPr indent="-76200" lvl="1" marL="685800" rtl="0" algn="l">
              <a:lnSpc>
                <a:spcPct val="90000"/>
              </a:lnSpc>
              <a:spcBef>
                <a:spcPts val="500"/>
              </a:spcBef>
              <a:spcAft>
                <a:spcPts val="0"/>
              </a:spcAft>
              <a:buSzPts val="2400"/>
              <a:buFont typeface="Noto Sans Symbols"/>
              <a:buNone/>
            </a:pPr>
            <a:r>
              <a:t/>
            </a:r>
            <a:endParaRPr/>
          </a:p>
          <a:p>
            <a:pPr indent="-76200" lvl="1" marL="685800" rtl="0" algn="l">
              <a:lnSpc>
                <a:spcPct val="90000"/>
              </a:lnSpc>
              <a:spcBef>
                <a:spcPts val="500"/>
              </a:spcBef>
              <a:spcAft>
                <a:spcPts val="0"/>
              </a:spcAft>
              <a:buSzPts val="1600"/>
              <a:buFont typeface="Noto Sans Symbols"/>
              <a:buNone/>
            </a:pPr>
            <a:r>
              <a:t/>
            </a:r>
            <a:endParaRPr sz="1600">
              <a:latin typeface="Calibri"/>
              <a:ea typeface="Calibri"/>
              <a:cs typeface="Calibri"/>
              <a:sym typeface="Calibri"/>
            </a:endParaRPr>
          </a:p>
          <a:p>
            <a:pPr indent="-101600" lvl="2" marL="1143000" rtl="0" algn="l">
              <a:lnSpc>
                <a:spcPct val="90000"/>
              </a:lnSpc>
              <a:spcBef>
                <a:spcPts val="500"/>
              </a:spcBef>
              <a:spcAft>
                <a:spcPts val="0"/>
              </a:spcAft>
              <a:buSzPts val="1200"/>
              <a:buFont typeface="Noto Sans Symbols"/>
              <a:buNone/>
            </a:pPr>
            <a:r>
              <a:rPr lang="en-US" sz="1200">
                <a:latin typeface="Calibri"/>
                <a:ea typeface="Calibri"/>
                <a:cs typeface="Calibri"/>
                <a:sym typeface="Calibri"/>
              </a:rPr>
              <a:t>   </a:t>
            </a:r>
            <a:endParaRPr sz="1600">
              <a:latin typeface="Courier New"/>
              <a:ea typeface="Courier New"/>
              <a:cs typeface="Courier New"/>
              <a:sym typeface="Courier New"/>
            </a:endParaRPr>
          </a:p>
          <a:p>
            <a:pPr indent="-50800" lvl="0" marL="228600" rtl="0" algn="l">
              <a:lnSpc>
                <a:spcPct val="90000"/>
              </a:lnSpc>
              <a:spcBef>
                <a:spcPts val="1000"/>
              </a:spcBef>
              <a:spcAft>
                <a:spcPts val="0"/>
              </a:spcAft>
              <a:buSzPts val="1800"/>
              <a:buFont typeface="Noto Sans Symbols"/>
              <a:buNone/>
            </a:pPr>
            <a:r>
              <a:t/>
            </a:r>
            <a:endParaRPr sz="1800"/>
          </a:p>
          <a:p>
            <a:pPr indent="0" lvl="0" marL="400050" rtl="0" algn="l">
              <a:lnSpc>
                <a:spcPct val="90000"/>
              </a:lnSpc>
              <a:spcBef>
                <a:spcPts val="1000"/>
              </a:spcBef>
              <a:spcAft>
                <a:spcPts val="0"/>
              </a:spcAft>
              <a:buSzPts val="2000"/>
              <a:buNone/>
            </a:pPr>
            <a:r>
              <a:t/>
            </a:r>
            <a:endParaRPr sz="2000"/>
          </a:p>
          <a:p>
            <a:pPr indent="-50800" lvl="0" marL="228600" rtl="0" algn="l">
              <a:lnSpc>
                <a:spcPct val="90000"/>
              </a:lnSpc>
              <a:spcBef>
                <a:spcPts val="1000"/>
              </a:spcBef>
              <a:spcAft>
                <a:spcPts val="0"/>
              </a:spcAft>
              <a:buSzPts val="2800"/>
              <a:buFont typeface="Noto Sans Symbols"/>
              <a:buNone/>
            </a:pPr>
            <a:r>
              <a:t/>
            </a:r>
            <a:endParaRPr/>
          </a:p>
          <a:p>
            <a:pPr indent="-50800" lvl="0" marL="228600" rtl="0" algn="l">
              <a:lnSpc>
                <a:spcPct val="90000"/>
              </a:lnSpc>
              <a:spcBef>
                <a:spcPts val="1000"/>
              </a:spcBef>
              <a:spcAft>
                <a:spcPts val="0"/>
              </a:spcAft>
              <a:buSzPts val="2800"/>
              <a:buFont typeface="Noto Sans Symbols"/>
              <a:buNone/>
            </a:pPr>
            <a:r>
              <a:t/>
            </a:r>
            <a:endParaRPr/>
          </a:p>
          <a:p>
            <a:pPr indent="-50800" lvl="0" marL="228600" rtl="0" algn="l">
              <a:lnSpc>
                <a:spcPct val="90000"/>
              </a:lnSpc>
              <a:spcBef>
                <a:spcPts val="1000"/>
              </a:spcBef>
              <a:spcAft>
                <a:spcPts val="0"/>
              </a:spcAft>
              <a:buSzPts val="2800"/>
              <a:buFont typeface="Noto Sans Symbols"/>
              <a:buNone/>
            </a:pPr>
            <a:r>
              <a:t/>
            </a:r>
            <a:endParaRPr/>
          </a:p>
          <a:p>
            <a:pPr indent="-50800" lvl="0" marL="228600" rtl="0" algn="l">
              <a:lnSpc>
                <a:spcPct val="90000"/>
              </a:lnSpc>
              <a:spcBef>
                <a:spcPts val="1000"/>
              </a:spcBef>
              <a:spcAft>
                <a:spcPts val="0"/>
              </a:spcAft>
              <a:buSzPts val="2800"/>
              <a:buFont typeface="Noto Sans Symbols"/>
              <a:buNone/>
            </a:pPr>
            <a:r>
              <a:t/>
            </a:r>
            <a:endParaRPr/>
          </a:p>
          <a:p>
            <a:pPr indent="0" lvl="0" marL="228600" rtl="0" algn="l">
              <a:lnSpc>
                <a:spcPct val="90000"/>
              </a:lnSpc>
              <a:spcBef>
                <a:spcPts val="1000"/>
              </a:spcBef>
              <a:spcAft>
                <a:spcPts val="0"/>
              </a:spcAft>
              <a:buSzPts val="2800"/>
              <a:buNone/>
            </a:pPr>
            <a:r>
              <a:t/>
            </a:r>
            <a:endParaRPr/>
          </a:p>
        </p:txBody>
      </p:sp>
      <p:sp>
        <p:nvSpPr>
          <p:cNvPr id="669" name="Google Shape;669;p50"/>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670" name="Google Shape;670;p50"/>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Noto Sans Symbols"/>
              <a:buNone/>
            </a:pPr>
            <a:r>
              <a:rPr b="0" i="0" lang="en-US" sz="1200" u="none" cap="none" strike="noStrike">
                <a:solidFill>
                  <a:schemeClr val="lt1"/>
                </a:solidFill>
                <a:latin typeface="Calibri"/>
                <a:ea typeface="Calibri"/>
                <a:cs typeface="Calibri"/>
                <a:sym typeface="Calibri"/>
              </a:rPr>
              <a:t>Building Applications Using C# / Session 5</a:t>
            </a:r>
            <a:endParaRPr b="0" i="0" sz="1200" u="none" cap="none" strike="noStrike">
              <a:solidFill>
                <a:schemeClr val="lt1"/>
              </a:solidFill>
              <a:latin typeface="Calibri"/>
              <a:ea typeface="Calibri"/>
              <a:cs typeface="Calibri"/>
              <a:sym typeface="Calibri"/>
            </a:endParaRPr>
          </a:p>
        </p:txBody>
      </p:sp>
      <p:sp>
        <p:nvSpPr>
          <p:cNvPr id="671" name="Google Shape;671;p50"/>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672" name="Google Shape;672;p50"/>
          <p:cNvSpPr txBox="1"/>
          <p:nvPr/>
        </p:nvSpPr>
        <p:spPr>
          <a:xfrm>
            <a:off x="1752600" y="928688"/>
            <a:ext cx="8809038" cy="4525962"/>
          </a:xfrm>
          <a:prstGeom prst="rect">
            <a:avLst/>
          </a:prstGeom>
          <a:noFill/>
          <a:ln>
            <a:noFill/>
          </a:ln>
        </p:spPr>
        <p:txBody>
          <a:bodyPr anchorCtr="0" anchor="t" bIns="45700" lIns="91425" spcFirstLastPara="1" rIns="91425" wrap="square" tIns="45700">
            <a:noAutofit/>
          </a:bodyPr>
          <a:lstStyle/>
          <a:p>
            <a:pPr indent="-342900" lvl="1" marL="342900" marR="0" rtl="0" algn="l">
              <a:lnSpc>
                <a:spcPct val="70000"/>
              </a:lnSpc>
              <a:spcBef>
                <a:spcPts val="0"/>
              </a:spcBef>
              <a:spcAft>
                <a:spcPts val="0"/>
              </a:spcAft>
              <a:buClr>
                <a:srgbClr val="004E4C"/>
              </a:buClr>
              <a:buSzPts val="1000"/>
              <a:buFont typeface="Noto Sans Symbols"/>
              <a:buChar char="◆"/>
            </a:pPr>
            <a:r>
              <a:rPr b="0" i="0" lang="en-US" sz="2000" u="none" cap="none" strike="noStrike">
                <a:solidFill>
                  <a:srgbClr val="000000"/>
                </a:solidFill>
                <a:latin typeface="Calibri"/>
                <a:ea typeface="Calibri"/>
                <a:cs typeface="Calibri"/>
                <a:sym typeface="Calibri"/>
              </a:rPr>
              <a:t>Arrays are a collection of values of the same data type.</a:t>
            </a:r>
            <a:endParaRPr/>
          </a:p>
          <a:p>
            <a:pPr indent="-342900" lvl="1" marL="342900" marR="0" rtl="0" algn="l">
              <a:lnSpc>
                <a:spcPct val="70000"/>
              </a:lnSpc>
              <a:spcBef>
                <a:spcPts val="400"/>
              </a:spcBef>
              <a:spcAft>
                <a:spcPts val="0"/>
              </a:spcAft>
              <a:buClr>
                <a:srgbClr val="004E4C"/>
              </a:buClr>
              <a:buSzPts val="1000"/>
              <a:buFont typeface="Noto Sans Symbols"/>
              <a:buChar char="◆"/>
            </a:pPr>
            <a:r>
              <a:rPr b="0" i="0" lang="en-US" sz="2000" u="none" cap="none" strike="noStrike">
                <a:solidFill>
                  <a:srgbClr val="000000"/>
                </a:solidFill>
                <a:latin typeface="Calibri"/>
                <a:ea typeface="Calibri"/>
                <a:cs typeface="Calibri"/>
                <a:sym typeface="Calibri"/>
              </a:rPr>
              <a:t>C# supports zero-based index feature.</a:t>
            </a:r>
            <a:endParaRPr/>
          </a:p>
          <a:p>
            <a:pPr indent="-342900" lvl="1" marL="342900" marR="0" rtl="0" algn="l">
              <a:lnSpc>
                <a:spcPct val="70000"/>
              </a:lnSpc>
              <a:spcBef>
                <a:spcPts val="400"/>
              </a:spcBef>
              <a:spcAft>
                <a:spcPts val="0"/>
              </a:spcAft>
              <a:buClr>
                <a:srgbClr val="004E4C"/>
              </a:buClr>
              <a:buSzPts val="1000"/>
              <a:buFont typeface="Noto Sans Symbols"/>
              <a:buChar char="◆"/>
            </a:pPr>
            <a:r>
              <a:rPr b="0" i="0" lang="en-US" sz="2000" u="none" cap="none" strike="noStrike">
                <a:solidFill>
                  <a:srgbClr val="000000"/>
                </a:solidFill>
                <a:latin typeface="Calibri"/>
                <a:ea typeface="Calibri"/>
                <a:cs typeface="Calibri"/>
                <a:sym typeface="Calibri"/>
              </a:rPr>
              <a:t>There are two types of arrays in C#:  Single-dimensional and Multi-dimensional arrays. </a:t>
            </a:r>
            <a:endParaRPr/>
          </a:p>
          <a:p>
            <a:pPr indent="-342900" lvl="1" marL="342900" marR="0" rtl="0" algn="l">
              <a:lnSpc>
                <a:spcPct val="70000"/>
              </a:lnSpc>
              <a:spcBef>
                <a:spcPts val="400"/>
              </a:spcBef>
              <a:spcAft>
                <a:spcPts val="0"/>
              </a:spcAft>
              <a:buClr>
                <a:srgbClr val="004E4C"/>
              </a:buClr>
              <a:buSzPts val="1000"/>
              <a:buFont typeface="Noto Sans Symbols"/>
              <a:buChar char="◆"/>
            </a:pPr>
            <a:r>
              <a:rPr b="0" i="0" lang="en-US" sz="2000" u="none" cap="none" strike="noStrike">
                <a:solidFill>
                  <a:srgbClr val="000000"/>
                </a:solidFill>
                <a:latin typeface="Calibri"/>
                <a:ea typeface="Calibri"/>
                <a:cs typeface="Calibri"/>
                <a:sym typeface="Calibri"/>
              </a:rPr>
              <a:t>A single-dimensional array stores values in a single row whereas a multi-dimensional array stores values in a combination of rows and columns. </a:t>
            </a:r>
            <a:endParaRPr/>
          </a:p>
          <a:p>
            <a:pPr indent="-342900" lvl="1" marL="342900" marR="0" rtl="0" algn="l">
              <a:lnSpc>
                <a:spcPct val="70000"/>
              </a:lnSpc>
              <a:spcBef>
                <a:spcPts val="400"/>
              </a:spcBef>
              <a:spcAft>
                <a:spcPts val="0"/>
              </a:spcAft>
              <a:buClr>
                <a:srgbClr val="004E4C"/>
              </a:buClr>
              <a:buSzPts val="1000"/>
              <a:buFont typeface="Noto Sans Symbols"/>
              <a:buChar char="◆"/>
            </a:pPr>
            <a:r>
              <a:rPr b="0" i="0" lang="en-US" sz="2000" u="none" cap="none" strike="noStrike">
                <a:solidFill>
                  <a:srgbClr val="000000"/>
                </a:solidFill>
                <a:latin typeface="Calibri"/>
                <a:ea typeface="Calibri"/>
                <a:cs typeface="Calibri"/>
                <a:sym typeface="Calibri"/>
              </a:rPr>
              <a:t>Multi-dimensional arrays can be further classified into rectangular and jagged arrays.</a:t>
            </a:r>
            <a:endParaRPr/>
          </a:p>
          <a:p>
            <a:pPr indent="-342900" lvl="1" marL="342900" marR="0" rtl="0" algn="l">
              <a:lnSpc>
                <a:spcPct val="70000"/>
              </a:lnSpc>
              <a:spcBef>
                <a:spcPts val="400"/>
              </a:spcBef>
              <a:spcAft>
                <a:spcPts val="0"/>
              </a:spcAft>
              <a:buClr>
                <a:srgbClr val="004E4C"/>
              </a:buClr>
              <a:buSzPts val="1000"/>
              <a:buFont typeface="Noto Sans Symbols"/>
              <a:buChar char="◆"/>
            </a:pPr>
            <a:r>
              <a:rPr b="0" i="0" lang="en-US" sz="2000" u="none" cap="none" strike="noStrike">
                <a:solidFill>
                  <a:srgbClr val="000000"/>
                </a:solidFill>
                <a:latin typeface="Calibri"/>
                <a:ea typeface="Calibri"/>
                <a:cs typeface="Calibri"/>
                <a:sym typeface="Calibri"/>
              </a:rPr>
              <a:t>The Array class defined in the System namespace enables to create arrays easily. </a:t>
            </a:r>
            <a:endParaRPr/>
          </a:p>
          <a:p>
            <a:pPr indent="-342900" lvl="1" marL="342900" marR="0" rtl="0" algn="l">
              <a:lnSpc>
                <a:spcPct val="70000"/>
              </a:lnSpc>
              <a:spcBef>
                <a:spcPts val="400"/>
              </a:spcBef>
              <a:spcAft>
                <a:spcPts val="0"/>
              </a:spcAft>
              <a:buClr>
                <a:srgbClr val="004E4C"/>
              </a:buClr>
              <a:buSzPts val="1000"/>
              <a:buFont typeface="Noto Sans Symbols"/>
              <a:buChar char="◆"/>
            </a:pPr>
            <a:r>
              <a:rPr b="0" i="0" lang="en-US" sz="2000" u="none" cap="none" strike="noStrike">
                <a:solidFill>
                  <a:srgbClr val="000000"/>
                </a:solidFill>
                <a:latin typeface="Calibri"/>
                <a:ea typeface="Calibri"/>
                <a:cs typeface="Calibri"/>
                <a:sym typeface="Calibri"/>
              </a:rPr>
              <a:t>The Array class contains the CreateInstance() method, which allows you to create single and multi-dimensional arrays. </a:t>
            </a:r>
            <a:endParaRPr b="0" i="0" sz="1400" u="none" cap="none" strike="noStrike">
              <a:solidFill>
                <a:srgbClr val="000000"/>
              </a:solidFill>
              <a:latin typeface="Arial"/>
              <a:ea typeface="Arial"/>
              <a:cs typeface="Arial"/>
              <a:sym typeface="Arial"/>
            </a:endParaRPr>
          </a:p>
          <a:p>
            <a:pPr indent="-266700" lvl="1" marL="342900" marR="0" rtl="0" algn="l">
              <a:lnSpc>
                <a:spcPct val="70000"/>
              </a:lnSpc>
              <a:spcBef>
                <a:spcPts val="240"/>
              </a:spcBef>
              <a:spcAft>
                <a:spcPts val="0"/>
              </a:spcAft>
              <a:buClr>
                <a:srgbClr val="10253F"/>
              </a:buClr>
              <a:buSzPts val="1200"/>
              <a:buFont typeface="Noto Sans Symbols"/>
              <a:buNone/>
            </a:pPr>
            <a:r>
              <a:t/>
            </a:r>
            <a:endParaRPr b="0" i="0" sz="1200" u="none" cap="none" strike="noStrike">
              <a:solidFill>
                <a:srgbClr val="000000"/>
              </a:solidFill>
              <a:latin typeface="Arial"/>
              <a:ea typeface="Arial"/>
              <a:cs typeface="Arial"/>
              <a:sym typeface="Arial"/>
            </a:endParaRPr>
          </a:p>
          <a:p>
            <a:pPr indent="-266700" lvl="1" marL="342900" marR="0" rtl="0" algn="l">
              <a:lnSpc>
                <a:spcPct val="70000"/>
              </a:lnSpc>
              <a:spcBef>
                <a:spcPts val="240"/>
              </a:spcBef>
              <a:spcAft>
                <a:spcPts val="0"/>
              </a:spcAft>
              <a:buClr>
                <a:srgbClr val="10253F"/>
              </a:buClr>
              <a:buSzPts val="1200"/>
              <a:buFont typeface="Noto Sans Symbols"/>
              <a:buNone/>
            </a:pPr>
            <a:r>
              <a:t/>
            </a:r>
            <a:endParaRPr b="0" i="0" sz="1200" u="none" cap="none" strike="noStrike">
              <a:solidFill>
                <a:srgbClr val="000000"/>
              </a:solidFill>
              <a:latin typeface="Arial"/>
              <a:ea typeface="Arial"/>
              <a:cs typeface="Arial"/>
              <a:sym typeface="Arial"/>
            </a:endParaRPr>
          </a:p>
          <a:p>
            <a:pPr indent="-266700" lvl="1" marL="342900" marR="0" rtl="0" algn="l">
              <a:lnSpc>
                <a:spcPct val="70000"/>
              </a:lnSpc>
              <a:spcBef>
                <a:spcPts val="240"/>
              </a:spcBef>
              <a:spcAft>
                <a:spcPts val="0"/>
              </a:spcAft>
              <a:buClr>
                <a:srgbClr val="10253F"/>
              </a:buClr>
              <a:buSzPts val="1200"/>
              <a:buFont typeface="Noto Sans Symbols"/>
              <a:buNone/>
            </a:pPr>
            <a:r>
              <a:t/>
            </a:r>
            <a:endParaRPr b="0" i="0" sz="1200" u="none" cap="none" strike="noStrike">
              <a:solidFill>
                <a:srgbClr val="000000"/>
              </a:solidFill>
              <a:latin typeface="Arial"/>
              <a:ea typeface="Arial"/>
              <a:cs typeface="Arial"/>
              <a:sym typeface="Arial"/>
            </a:endParaRPr>
          </a:p>
          <a:p>
            <a:pPr indent="-266700" lvl="1" marL="342900" marR="0" rtl="0" algn="l">
              <a:lnSpc>
                <a:spcPct val="70000"/>
              </a:lnSpc>
              <a:spcBef>
                <a:spcPts val="240"/>
              </a:spcBef>
              <a:spcAft>
                <a:spcPts val="0"/>
              </a:spcAft>
              <a:buClr>
                <a:srgbClr val="10253F"/>
              </a:buClr>
              <a:buSzPts val="1200"/>
              <a:buFont typeface="Noto Sans Symbols"/>
              <a:buNone/>
            </a:pPr>
            <a:r>
              <a:t/>
            </a:r>
            <a:endParaRPr b="0" i="0" sz="1200" u="none" cap="none" strike="noStrike">
              <a:solidFill>
                <a:srgbClr val="000000"/>
              </a:solidFill>
              <a:latin typeface="Arial"/>
              <a:ea typeface="Arial"/>
              <a:cs typeface="Arial"/>
              <a:sym typeface="Arial"/>
            </a:endParaRPr>
          </a:p>
          <a:p>
            <a:pPr indent="-266700" lvl="1" marL="342900" marR="0" rtl="0" algn="l">
              <a:lnSpc>
                <a:spcPct val="70000"/>
              </a:lnSpc>
              <a:spcBef>
                <a:spcPts val="240"/>
              </a:spcBef>
              <a:spcAft>
                <a:spcPts val="0"/>
              </a:spcAft>
              <a:buClr>
                <a:srgbClr val="10253F"/>
              </a:buClr>
              <a:buSzPts val="1200"/>
              <a:buFont typeface="Noto Sans Symbols"/>
              <a:buNone/>
            </a:pPr>
            <a:r>
              <a:t/>
            </a:r>
            <a:endParaRPr b="0" i="0" sz="1200" u="none" cap="none" strike="noStrike">
              <a:solidFill>
                <a:srgbClr val="000000"/>
              </a:solidFill>
              <a:latin typeface="Arial"/>
              <a:ea typeface="Arial"/>
              <a:cs typeface="Arial"/>
              <a:sym typeface="Arial"/>
            </a:endParaRPr>
          </a:p>
          <a:p>
            <a:pPr indent="-266700" lvl="1" marL="342900" marR="0" rtl="0" algn="l">
              <a:lnSpc>
                <a:spcPct val="70000"/>
              </a:lnSpc>
              <a:spcBef>
                <a:spcPts val="240"/>
              </a:spcBef>
              <a:spcAft>
                <a:spcPts val="0"/>
              </a:spcAft>
              <a:buClr>
                <a:srgbClr val="10253F"/>
              </a:buClr>
              <a:buSzPts val="1200"/>
              <a:buFont typeface="Noto Sans Symbols"/>
              <a:buNone/>
            </a:pPr>
            <a:r>
              <a:t/>
            </a:r>
            <a:endParaRPr b="0" i="0" sz="1200" u="none" cap="none" strike="noStrike">
              <a:solidFill>
                <a:srgbClr val="000000"/>
              </a:solidFill>
              <a:latin typeface="Arial"/>
              <a:ea typeface="Arial"/>
              <a:cs typeface="Arial"/>
              <a:sym typeface="Arial"/>
            </a:endParaRPr>
          </a:p>
          <a:p>
            <a:pPr indent="-266700" lvl="1" marL="342900" marR="0" rtl="0" algn="l">
              <a:lnSpc>
                <a:spcPct val="70000"/>
              </a:lnSpc>
              <a:spcBef>
                <a:spcPts val="240"/>
              </a:spcBef>
              <a:spcAft>
                <a:spcPts val="0"/>
              </a:spcAft>
              <a:buClr>
                <a:srgbClr val="10253F"/>
              </a:buClr>
              <a:buSzPts val="1200"/>
              <a:buFont typeface="Noto Sans Symbols"/>
              <a:buNone/>
            </a:pPr>
            <a:r>
              <a:t/>
            </a:r>
            <a:endParaRPr b="0" i="0" sz="1200" u="none" cap="none" strike="noStrike">
              <a:solidFill>
                <a:srgbClr val="000000"/>
              </a:solidFill>
              <a:latin typeface="Arial"/>
              <a:ea typeface="Arial"/>
              <a:cs typeface="Arial"/>
              <a:sym typeface="Arial"/>
            </a:endParaRPr>
          </a:p>
          <a:p>
            <a:pPr indent="-266700" lvl="1" marL="342900" marR="0" rtl="0" algn="l">
              <a:lnSpc>
                <a:spcPct val="70000"/>
              </a:lnSpc>
              <a:spcBef>
                <a:spcPts val="240"/>
              </a:spcBef>
              <a:spcAft>
                <a:spcPts val="0"/>
              </a:spcAft>
              <a:buClr>
                <a:srgbClr val="10253F"/>
              </a:buClr>
              <a:buSzPts val="1200"/>
              <a:buFont typeface="Noto Sans Symbols"/>
              <a:buNone/>
            </a:pPr>
            <a:r>
              <a:t/>
            </a:r>
            <a:endParaRPr b="0" i="0" sz="1200" u="none" cap="none" strike="noStrike">
              <a:solidFill>
                <a:srgbClr val="000000"/>
              </a:solidFill>
              <a:latin typeface="Arial"/>
              <a:ea typeface="Arial"/>
              <a:cs typeface="Arial"/>
              <a:sym typeface="Arial"/>
            </a:endParaRPr>
          </a:p>
          <a:p>
            <a:pPr indent="0" lvl="0" marL="0" marR="0" rtl="0" algn="l">
              <a:lnSpc>
                <a:spcPct val="70000"/>
              </a:lnSpc>
              <a:spcBef>
                <a:spcPts val="600"/>
              </a:spcBef>
              <a:spcAft>
                <a:spcPts val="0"/>
              </a:spcAft>
              <a:buClr>
                <a:srgbClr val="000000"/>
              </a:buClr>
              <a:buSzPts val="1200"/>
              <a:buFont typeface="Arial"/>
              <a:buNone/>
            </a:pPr>
            <a:br>
              <a:rPr b="0" i="0" lang="en-US" sz="1200" u="none" cap="none" strike="noStrike">
                <a:solidFill>
                  <a:srgbClr val="000000"/>
                </a:solidFill>
                <a:latin typeface="Arial"/>
                <a:ea typeface="Arial"/>
                <a:cs typeface="Arial"/>
                <a:sym typeface="Arial"/>
              </a:rPr>
            </a:br>
            <a:endParaRPr b="0" i="0" sz="1200" u="none" cap="none" strike="noStrike">
              <a:solidFill>
                <a:srgbClr val="000000"/>
              </a:solidFill>
              <a:latin typeface="Arial"/>
              <a:ea typeface="Arial"/>
              <a:cs typeface="Arial"/>
              <a:sym typeface="Arial"/>
            </a:endParaRPr>
          </a:p>
          <a:p>
            <a:pPr indent="-266700" lvl="1" marL="342900" marR="0" rtl="0" algn="l">
              <a:lnSpc>
                <a:spcPct val="70000"/>
              </a:lnSpc>
              <a:spcBef>
                <a:spcPts val="240"/>
              </a:spcBef>
              <a:spcAft>
                <a:spcPts val="0"/>
              </a:spcAft>
              <a:buClr>
                <a:srgbClr val="10253F"/>
              </a:buClr>
              <a:buSzPts val="1200"/>
              <a:buFont typeface="Noto Sans Symbols"/>
              <a:buNone/>
            </a:pPr>
            <a:r>
              <a:t/>
            </a:r>
            <a:endParaRPr b="0" i="0" sz="1200" u="none" cap="none" strike="noStrike">
              <a:solidFill>
                <a:srgbClr val="000000"/>
              </a:solidFill>
              <a:latin typeface="Arial"/>
              <a:ea typeface="Arial"/>
              <a:cs typeface="Arial"/>
              <a:sym typeface="Arial"/>
            </a:endParaRPr>
          </a:p>
          <a:p>
            <a:pPr indent="-266700" lvl="1" marL="342900" marR="0" rtl="0" algn="l">
              <a:lnSpc>
                <a:spcPct val="70000"/>
              </a:lnSpc>
              <a:spcBef>
                <a:spcPts val="240"/>
              </a:spcBef>
              <a:spcAft>
                <a:spcPts val="0"/>
              </a:spcAft>
              <a:buClr>
                <a:srgbClr val="10253F"/>
              </a:buClr>
              <a:buSzPts val="1200"/>
              <a:buFont typeface="Noto Sans Symbols"/>
              <a:buNone/>
            </a:pPr>
            <a:r>
              <a:t/>
            </a:r>
            <a:endParaRPr b="0" i="0" sz="1200" u="none" cap="none" strike="noStrike">
              <a:solidFill>
                <a:srgbClr val="000000"/>
              </a:solidFill>
              <a:latin typeface="Arial"/>
              <a:ea typeface="Arial"/>
              <a:cs typeface="Arial"/>
              <a:sym typeface="Arial"/>
            </a:endParaRPr>
          </a:p>
          <a:p>
            <a:pPr indent="-266700" lvl="1" marL="342900" marR="0" rtl="0" algn="l">
              <a:lnSpc>
                <a:spcPct val="70000"/>
              </a:lnSpc>
              <a:spcBef>
                <a:spcPts val="240"/>
              </a:spcBef>
              <a:spcAft>
                <a:spcPts val="0"/>
              </a:spcAft>
              <a:buClr>
                <a:srgbClr val="10253F"/>
              </a:buClr>
              <a:buSzPts val="1200"/>
              <a:buFont typeface="Noto Sans Symbols"/>
              <a:buNone/>
            </a:pPr>
            <a:r>
              <a:t/>
            </a:r>
            <a:endParaRPr b="0" i="0" sz="1200" u="none" cap="none" strike="noStrike">
              <a:solidFill>
                <a:srgbClr val="000000"/>
              </a:solidFill>
              <a:latin typeface="Arial"/>
              <a:ea typeface="Arial"/>
              <a:cs typeface="Arial"/>
              <a:sym typeface="Arial"/>
            </a:endParaRPr>
          </a:p>
          <a:p>
            <a:pPr indent="-266700" lvl="1" marL="342900" marR="0" rtl="0" algn="l">
              <a:lnSpc>
                <a:spcPct val="70000"/>
              </a:lnSpc>
              <a:spcBef>
                <a:spcPts val="240"/>
              </a:spcBef>
              <a:spcAft>
                <a:spcPts val="0"/>
              </a:spcAft>
              <a:buClr>
                <a:srgbClr val="10253F"/>
              </a:buClr>
              <a:buSzPts val="1200"/>
              <a:buFont typeface="Noto Sans Symbols"/>
              <a:buNone/>
            </a:pPr>
            <a:r>
              <a:t/>
            </a:r>
            <a:endParaRPr b="0" i="0" sz="1200" u="none" cap="none" strike="noStrike">
              <a:solidFill>
                <a:srgbClr val="000000"/>
              </a:solidFill>
              <a:latin typeface="Arial"/>
              <a:ea typeface="Arial"/>
              <a:cs typeface="Arial"/>
              <a:sym typeface="Arial"/>
            </a:endParaRPr>
          </a:p>
          <a:p>
            <a:pPr indent="-266700" lvl="1" marL="342900" marR="0" rtl="0" algn="l">
              <a:lnSpc>
                <a:spcPct val="70000"/>
              </a:lnSpc>
              <a:spcBef>
                <a:spcPts val="240"/>
              </a:spcBef>
              <a:spcAft>
                <a:spcPts val="0"/>
              </a:spcAft>
              <a:buClr>
                <a:srgbClr val="10253F"/>
              </a:buClr>
              <a:buSzPts val="1200"/>
              <a:buFont typeface="Noto Sans Symbols"/>
              <a:buNone/>
            </a:pPr>
            <a:r>
              <a:t/>
            </a:r>
            <a:endParaRPr b="0" i="0" sz="1200" u="none" cap="none" strike="noStrike">
              <a:solidFill>
                <a:srgbClr val="000000"/>
              </a:solidFill>
              <a:latin typeface="Arial"/>
              <a:ea typeface="Arial"/>
              <a:cs typeface="Arial"/>
              <a:sym typeface="Arial"/>
            </a:endParaRPr>
          </a:p>
          <a:p>
            <a:pPr indent="-266700" lvl="1" marL="342900" marR="0" rtl="0" algn="l">
              <a:lnSpc>
                <a:spcPct val="70000"/>
              </a:lnSpc>
              <a:spcBef>
                <a:spcPts val="240"/>
              </a:spcBef>
              <a:spcAft>
                <a:spcPts val="0"/>
              </a:spcAft>
              <a:buClr>
                <a:srgbClr val="10253F"/>
              </a:buClr>
              <a:buSzPts val="1200"/>
              <a:buFont typeface="Noto Sans Symbols"/>
              <a:buNone/>
            </a:pPr>
            <a:r>
              <a:t/>
            </a:r>
            <a:endParaRPr b="0" i="0" sz="1200" u="none" cap="none" strike="noStrike">
              <a:solidFill>
                <a:srgbClr val="000000"/>
              </a:solidFill>
              <a:latin typeface="Arial"/>
              <a:ea typeface="Arial"/>
              <a:cs typeface="Arial"/>
              <a:sym typeface="Arial"/>
            </a:endParaRPr>
          </a:p>
          <a:p>
            <a:pPr indent="-266700" lvl="1" marL="342900" marR="0" rtl="0" algn="l">
              <a:lnSpc>
                <a:spcPct val="70000"/>
              </a:lnSpc>
              <a:spcBef>
                <a:spcPts val="240"/>
              </a:spcBef>
              <a:spcAft>
                <a:spcPts val="0"/>
              </a:spcAft>
              <a:buClr>
                <a:srgbClr val="10253F"/>
              </a:buClr>
              <a:buSzPts val="1200"/>
              <a:buFont typeface="Noto Sans Symbols"/>
              <a:buNone/>
            </a:pPr>
            <a:r>
              <a:t/>
            </a:r>
            <a:endParaRPr b="0" i="0" sz="1200" u="none" cap="none" strike="noStrike">
              <a:solidFill>
                <a:srgbClr val="000000"/>
              </a:solidFill>
              <a:latin typeface="Arial"/>
              <a:ea typeface="Arial"/>
              <a:cs typeface="Arial"/>
              <a:sym typeface="Arial"/>
            </a:endParaRPr>
          </a:p>
          <a:p>
            <a:pPr indent="-266700" lvl="1" marL="342900" marR="0" rtl="0" algn="l">
              <a:lnSpc>
                <a:spcPct val="70000"/>
              </a:lnSpc>
              <a:spcBef>
                <a:spcPts val="240"/>
              </a:spcBef>
              <a:spcAft>
                <a:spcPts val="0"/>
              </a:spcAft>
              <a:buClr>
                <a:srgbClr val="10253F"/>
              </a:buClr>
              <a:buSzPts val="1200"/>
              <a:buFont typeface="Noto Sans Symbols"/>
              <a:buNone/>
            </a:pPr>
            <a:r>
              <a:t/>
            </a:r>
            <a:endParaRPr b="0" i="0" sz="1200" u="none" cap="none" strike="noStrike">
              <a:solidFill>
                <a:srgbClr val="000000"/>
              </a:solidFill>
              <a:latin typeface="Arial"/>
              <a:ea typeface="Arial"/>
              <a:cs typeface="Arial"/>
              <a:sym typeface="Arial"/>
            </a:endParaRPr>
          </a:p>
          <a:p>
            <a:pPr indent="-266700" lvl="1" marL="342900" marR="0" rtl="0" algn="l">
              <a:lnSpc>
                <a:spcPct val="70000"/>
              </a:lnSpc>
              <a:spcBef>
                <a:spcPts val="240"/>
              </a:spcBef>
              <a:spcAft>
                <a:spcPts val="0"/>
              </a:spcAft>
              <a:buClr>
                <a:srgbClr val="10253F"/>
              </a:buClr>
              <a:buSzPts val="1200"/>
              <a:buFont typeface="Noto Sans Symbols"/>
              <a:buNone/>
            </a:pPr>
            <a:r>
              <a:t/>
            </a:r>
            <a:endParaRPr b="0" i="0" sz="1200" u="none" cap="none" strike="noStrike">
              <a:solidFill>
                <a:srgbClr val="000000"/>
              </a:solidFill>
              <a:latin typeface="Arial"/>
              <a:ea typeface="Arial"/>
              <a:cs typeface="Arial"/>
              <a:sym typeface="Arial"/>
            </a:endParaRPr>
          </a:p>
          <a:p>
            <a:pPr indent="-266700" lvl="1" marL="342900" marR="0" rtl="0" algn="l">
              <a:lnSpc>
                <a:spcPct val="70000"/>
              </a:lnSpc>
              <a:spcBef>
                <a:spcPts val="240"/>
              </a:spcBef>
              <a:spcAft>
                <a:spcPts val="0"/>
              </a:spcAft>
              <a:buClr>
                <a:srgbClr val="10253F"/>
              </a:buClr>
              <a:buSzPts val="1200"/>
              <a:buFont typeface="Noto Sans Symbols"/>
              <a:buNone/>
            </a:pPr>
            <a:r>
              <a:t/>
            </a:r>
            <a:endParaRPr b="0" i="0" sz="1200" u="none" cap="none" strike="noStrike">
              <a:solidFill>
                <a:srgbClr val="000000"/>
              </a:solidFill>
              <a:latin typeface="Arial"/>
              <a:ea typeface="Arial"/>
              <a:cs typeface="Arial"/>
              <a:sym typeface="Arial"/>
            </a:endParaRPr>
          </a:p>
          <a:p>
            <a:pPr indent="-266700" lvl="1" marL="342900" marR="0" rtl="0" algn="l">
              <a:lnSpc>
                <a:spcPct val="70000"/>
              </a:lnSpc>
              <a:spcBef>
                <a:spcPts val="240"/>
              </a:spcBef>
              <a:spcAft>
                <a:spcPts val="0"/>
              </a:spcAft>
              <a:buClr>
                <a:srgbClr val="10253F"/>
              </a:buClr>
              <a:buSzPts val="1200"/>
              <a:buFont typeface="Noto Sans Symbols"/>
              <a:buNone/>
            </a:pPr>
            <a:r>
              <a:t/>
            </a:r>
            <a:endParaRPr b="0" i="0" sz="1200" u="none" cap="none" strike="noStrike">
              <a:solidFill>
                <a:srgbClr val="000000"/>
              </a:solidFill>
              <a:latin typeface="Arial"/>
              <a:ea typeface="Arial"/>
              <a:cs typeface="Arial"/>
              <a:sym typeface="Arial"/>
            </a:endParaRPr>
          </a:p>
          <a:p>
            <a:pPr indent="-266700" lvl="1" marL="342900" marR="0" rtl="0" algn="l">
              <a:lnSpc>
                <a:spcPct val="70000"/>
              </a:lnSpc>
              <a:spcBef>
                <a:spcPts val="240"/>
              </a:spcBef>
              <a:spcAft>
                <a:spcPts val="0"/>
              </a:spcAft>
              <a:buClr>
                <a:srgbClr val="10253F"/>
              </a:buClr>
              <a:buSzPts val="1200"/>
              <a:buFont typeface="Noto Sans Symbols"/>
              <a:buNone/>
            </a:pPr>
            <a:r>
              <a:t/>
            </a:r>
            <a:endParaRPr b="0" i="0" sz="1200" u="none" cap="none" strike="noStrike">
              <a:solidFill>
                <a:srgbClr val="000000"/>
              </a:solidFill>
              <a:latin typeface="Arial"/>
              <a:ea typeface="Arial"/>
              <a:cs typeface="Arial"/>
              <a:sym typeface="Arial"/>
            </a:endParaRPr>
          </a:p>
          <a:p>
            <a:pPr indent="-266700" lvl="1" marL="342900" marR="0" rtl="0" algn="l">
              <a:lnSpc>
                <a:spcPct val="70000"/>
              </a:lnSpc>
              <a:spcBef>
                <a:spcPts val="240"/>
              </a:spcBef>
              <a:spcAft>
                <a:spcPts val="0"/>
              </a:spcAft>
              <a:buClr>
                <a:srgbClr val="10253F"/>
              </a:buClr>
              <a:buSzPts val="1200"/>
              <a:buFont typeface="Noto Sans Symbols"/>
              <a:buNone/>
            </a:pPr>
            <a:r>
              <a:t/>
            </a:r>
            <a:endParaRPr b="0" i="0" sz="1200" u="none" cap="none" strike="noStrike">
              <a:solidFill>
                <a:srgbClr val="000000"/>
              </a:solidFill>
              <a:latin typeface="Arial"/>
              <a:ea typeface="Arial"/>
              <a:cs typeface="Arial"/>
              <a:sym typeface="Arial"/>
            </a:endParaRPr>
          </a:p>
          <a:p>
            <a:pPr indent="-266700" lvl="1" marL="342900" marR="0" rtl="0" algn="l">
              <a:lnSpc>
                <a:spcPct val="70000"/>
              </a:lnSpc>
              <a:spcBef>
                <a:spcPts val="240"/>
              </a:spcBef>
              <a:spcAft>
                <a:spcPts val="0"/>
              </a:spcAft>
              <a:buClr>
                <a:srgbClr val="10253F"/>
              </a:buClr>
              <a:buSzPts val="1200"/>
              <a:buFont typeface="Noto Sans Symbols"/>
              <a:buNone/>
            </a:pPr>
            <a:r>
              <a:t/>
            </a:r>
            <a:endParaRPr b="0" i="0" sz="1200" u="none" cap="none" strike="noStrike">
              <a:solidFill>
                <a:srgbClr val="000000"/>
              </a:solidFill>
              <a:latin typeface="Arial"/>
              <a:ea typeface="Arial"/>
              <a:cs typeface="Arial"/>
              <a:sym typeface="Arial"/>
            </a:endParaRPr>
          </a:p>
          <a:p>
            <a:pPr indent="-342900" lvl="1" marL="342900" marR="0" rtl="0" algn="l">
              <a:lnSpc>
                <a:spcPct val="70000"/>
              </a:lnSpc>
              <a:spcBef>
                <a:spcPts val="240"/>
              </a:spcBef>
              <a:spcAft>
                <a:spcPts val="0"/>
              </a:spcAft>
              <a:buClr>
                <a:srgbClr val="10253F"/>
              </a:buClr>
              <a:buSzPts val="1200"/>
              <a:buFont typeface="Arial"/>
              <a:buNone/>
            </a:pPr>
            <a:r>
              <a:rPr b="0" i="0" lang="en-US" sz="1200" u="none" cap="none" strike="noStrike">
                <a:solidFill>
                  <a:srgbClr val="000000"/>
                </a:solidFill>
                <a:latin typeface="Arial"/>
                <a:ea typeface="Arial"/>
                <a:cs typeface="Arial"/>
                <a:sym typeface="Arial"/>
              </a:rPr>
              <a:t> </a:t>
            </a:r>
            <a:endParaRPr/>
          </a:p>
          <a:p>
            <a:pPr indent="-266700" lvl="1" marL="342900" marR="0" rtl="0" algn="l">
              <a:lnSpc>
                <a:spcPct val="70000"/>
              </a:lnSpc>
              <a:spcBef>
                <a:spcPts val="240"/>
              </a:spcBef>
              <a:spcAft>
                <a:spcPts val="0"/>
              </a:spcAft>
              <a:buClr>
                <a:srgbClr val="10253F"/>
              </a:buClr>
              <a:buSzPts val="1200"/>
              <a:buFont typeface="Noto Sans Symbols"/>
              <a:buNone/>
            </a:pPr>
            <a:r>
              <a:t/>
            </a:r>
            <a:endParaRPr b="0" i="0" sz="1200" u="none" cap="none" strike="noStrike">
              <a:solidFill>
                <a:srgbClr val="000000"/>
              </a:solidFill>
              <a:latin typeface="Arial"/>
              <a:ea typeface="Arial"/>
              <a:cs typeface="Arial"/>
              <a:sym typeface="Arial"/>
            </a:endParaRPr>
          </a:p>
          <a:p>
            <a:pPr indent="-266700" lvl="1" marL="342900" marR="0" rtl="0" algn="l">
              <a:lnSpc>
                <a:spcPct val="70000"/>
              </a:lnSpc>
              <a:spcBef>
                <a:spcPts val="240"/>
              </a:spcBef>
              <a:spcAft>
                <a:spcPts val="0"/>
              </a:spcAft>
              <a:buClr>
                <a:srgbClr val="10253F"/>
              </a:buClr>
              <a:buSzPts val="1200"/>
              <a:buFont typeface="Noto Sans Symbols"/>
              <a:buNone/>
            </a:pPr>
            <a:r>
              <a:t/>
            </a:r>
            <a:endParaRPr b="0" i="0" sz="1200" u="none" cap="none" strike="noStrike">
              <a:solidFill>
                <a:srgbClr val="000000"/>
              </a:solidFill>
              <a:latin typeface="Arial"/>
              <a:ea typeface="Arial"/>
              <a:cs typeface="Arial"/>
              <a:sym typeface="Arial"/>
            </a:endParaRPr>
          </a:p>
          <a:p>
            <a:pPr indent="-266700" lvl="1" marL="342900" marR="0" rtl="0" algn="l">
              <a:lnSpc>
                <a:spcPct val="70000"/>
              </a:lnSpc>
              <a:spcBef>
                <a:spcPts val="240"/>
              </a:spcBef>
              <a:spcAft>
                <a:spcPts val="0"/>
              </a:spcAft>
              <a:buClr>
                <a:srgbClr val="10253F"/>
              </a:buClr>
              <a:buSzPts val="1200"/>
              <a:buFont typeface="Noto Sans Symbols"/>
              <a:buNone/>
            </a:pPr>
            <a:r>
              <a:t/>
            </a:r>
            <a:endParaRPr b="0" i="0" sz="1200" u="none" cap="none" strike="noStrike">
              <a:solidFill>
                <a:srgbClr val="000000"/>
              </a:solidFill>
              <a:latin typeface="Arial"/>
              <a:ea typeface="Arial"/>
              <a:cs typeface="Arial"/>
              <a:sym typeface="Arial"/>
            </a:endParaRPr>
          </a:p>
          <a:p>
            <a:pPr indent="-266700" lvl="1" marL="342900" marR="0" rtl="0" algn="l">
              <a:lnSpc>
                <a:spcPct val="70000"/>
              </a:lnSpc>
              <a:spcBef>
                <a:spcPts val="240"/>
              </a:spcBef>
              <a:spcAft>
                <a:spcPts val="0"/>
              </a:spcAft>
              <a:buClr>
                <a:srgbClr val="10253F"/>
              </a:buClr>
              <a:buSzPts val="1200"/>
              <a:buFont typeface="Noto Sans Symbols"/>
              <a:buNone/>
            </a:pPr>
            <a:r>
              <a:t/>
            </a:r>
            <a:endParaRPr b="0" i="0" sz="1200" u="none" cap="none" strike="noStrike">
              <a:solidFill>
                <a:srgbClr val="000000"/>
              </a:solidFill>
              <a:latin typeface="Arial"/>
              <a:ea typeface="Arial"/>
              <a:cs typeface="Arial"/>
              <a:sym typeface="Arial"/>
            </a:endParaRPr>
          </a:p>
          <a:p>
            <a:pPr indent="-266700" lvl="1" marL="342900" marR="0" rtl="0" algn="l">
              <a:lnSpc>
                <a:spcPct val="70000"/>
              </a:lnSpc>
              <a:spcBef>
                <a:spcPts val="240"/>
              </a:spcBef>
              <a:spcAft>
                <a:spcPts val="0"/>
              </a:spcAft>
              <a:buClr>
                <a:srgbClr val="10253F"/>
              </a:buClr>
              <a:buSzPts val="1200"/>
              <a:buFont typeface="Noto Sans Symbols"/>
              <a:buNone/>
            </a:pPr>
            <a:r>
              <a:t/>
            </a:r>
            <a:endParaRPr b="0" i="0" sz="1200" u="none" cap="none" strike="noStrike">
              <a:solidFill>
                <a:srgbClr val="000000"/>
              </a:solidFill>
              <a:latin typeface="Arial"/>
              <a:ea typeface="Arial"/>
              <a:cs typeface="Arial"/>
              <a:sym typeface="Arial"/>
            </a:endParaRPr>
          </a:p>
          <a:p>
            <a:pPr indent="-266700" lvl="1" marL="342900" marR="0" rtl="0" algn="l">
              <a:lnSpc>
                <a:spcPct val="70000"/>
              </a:lnSpc>
              <a:spcBef>
                <a:spcPts val="240"/>
              </a:spcBef>
              <a:spcAft>
                <a:spcPts val="0"/>
              </a:spcAft>
              <a:buClr>
                <a:srgbClr val="10253F"/>
              </a:buClr>
              <a:buSzPts val="1200"/>
              <a:buFont typeface="Noto Sans Symbols"/>
              <a:buNone/>
            </a:pPr>
            <a:r>
              <a:t/>
            </a:r>
            <a:endParaRPr b="0" i="0" sz="1200" u="none" cap="none" strike="noStrike">
              <a:solidFill>
                <a:srgbClr val="000000"/>
              </a:solidFill>
              <a:latin typeface="Arial"/>
              <a:ea typeface="Arial"/>
              <a:cs typeface="Arial"/>
              <a:sym typeface="Arial"/>
            </a:endParaRPr>
          </a:p>
          <a:p>
            <a:pPr indent="-266700" lvl="1" marL="342900" marR="0" rtl="0" algn="l">
              <a:lnSpc>
                <a:spcPct val="70000"/>
              </a:lnSpc>
              <a:spcBef>
                <a:spcPts val="240"/>
              </a:spcBef>
              <a:spcAft>
                <a:spcPts val="0"/>
              </a:spcAft>
              <a:buClr>
                <a:srgbClr val="10253F"/>
              </a:buClr>
              <a:buSzPts val="1200"/>
              <a:buFont typeface="Noto Sans Symbols"/>
              <a:buNone/>
            </a:pPr>
            <a:r>
              <a:t/>
            </a:r>
            <a:endParaRPr b="0" i="0" sz="1200" u="none" cap="none" strike="noStrike">
              <a:solidFill>
                <a:srgbClr val="000000"/>
              </a:solidFill>
              <a:latin typeface="Arial"/>
              <a:ea typeface="Arial"/>
              <a:cs typeface="Arial"/>
              <a:sym typeface="Arial"/>
            </a:endParaRPr>
          </a:p>
          <a:p>
            <a:pPr indent="-266700" lvl="1" marL="342900" marR="0" rtl="0" algn="l">
              <a:lnSpc>
                <a:spcPct val="70000"/>
              </a:lnSpc>
              <a:spcBef>
                <a:spcPts val="240"/>
              </a:spcBef>
              <a:spcAft>
                <a:spcPts val="0"/>
              </a:spcAft>
              <a:buClr>
                <a:srgbClr val="10253F"/>
              </a:buClr>
              <a:buSzPts val="1200"/>
              <a:buFont typeface="Noto Sans Symbols"/>
              <a:buNone/>
            </a:pPr>
            <a:r>
              <a:t/>
            </a:r>
            <a:endParaRPr b="0" i="0" sz="1200" u="none" cap="none" strike="noStrike">
              <a:solidFill>
                <a:srgbClr val="000000"/>
              </a:solidFill>
              <a:latin typeface="Arial"/>
              <a:ea typeface="Arial"/>
              <a:cs typeface="Arial"/>
              <a:sym typeface="Arial"/>
            </a:endParaRPr>
          </a:p>
          <a:p>
            <a:pPr indent="-342900" lvl="2" marL="800100" marR="0" rtl="0" algn="l">
              <a:lnSpc>
                <a:spcPct val="70000"/>
              </a:lnSpc>
              <a:spcBef>
                <a:spcPts val="240"/>
              </a:spcBef>
              <a:spcAft>
                <a:spcPts val="0"/>
              </a:spcAft>
              <a:buClr>
                <a:srgbClr val="10253F"/>
              </a:buClr>
              <a:buSzPts val="1200"/>
              <a:buFont typeface="Arial"/>
              <a:buNone/>
            </a:pPr>
            <a:r>
              <a:t/>
            </a:r>
            <a:endParaRPr b="0" i="0" sz="1200" u="none" cap="none" strike="noStrike">
              <a:solidFill>
                <a:srgbClr val="000000"/>
              </a:solidFill>
              <a:latin typeface="Arial"/>
              <a:ea typeface="Arial"/>
              <a:cs typeface="Arial"/>
              <a:sym typeface="Arial"/>
            </a:endParaRPr>
          </a:p>
          <a:p>
            <a:pPr indent="-266700" lvl="1" marL="342900" marR="0" rtl="0" algn="l">
              <a:lnSpc>
                <a:spcPct val="70000"/>
              </a:lnSpc>
              <a:spcBef>
                <a:spcPts val="240"/>
              </a:spcBef>
              <a:spcAft>
                <a:spcPts val="0"/>
              </a:spcAft>
              <a:buClr>
                <a:srgbClr val="10253F"/>
              </a:buClr>
              <a:buSzPts val="1200"/>
              <a:buFont typeface="Noto Sans Symbols"/>
              <a:buNone/>
            </a:pPr>
            <a:r>
              <a:t/>
            </a:r>
            <a:endParaRPr b="0" i="0" sz="1200" u="none" cap="none" strike="noStrike">
              <a:solidFill>
                <a:srgbClr val="000000"/>
              </a:solidFill>
              <a:latin typeface="Arial"/>
              <a:ea typeface="Arial"/>
              <a:cs typeface="Arial"/>
              <a:sym typeface="Arial"/>
            </a:endParaRPr>
          </a:p>
          <a:p>
            <a:pPr indent="-266700" lvl="1" marL="342900" marR="0" rtl="0" algn="l">
              <a:lnSpc>
                <a:spcPct val="70000"/>
              </a:lnSpc>
              <a:spcBef>
                <a:spcPts val="240"/>
              </a:spcBef>
              <a:spcAft>
                <a:spcPts val="0"/>
              </a:spcAft>
              <a:buClr>
                <a:srgbClr val="10253F"/>
              </a:buClr>
              <a:buSzPts val="1200"/>
              <a:buFont typeface="Noto Sans Symbols"/>
              <a:buNone/>
            </a:pPr>
            <a:r>
              <a:t/>
            </a:r>
            <a:endParaRPr b="0" i="0" sz="1200" u="none" cap="none" strike="noStrike">
              <a:solidFill>
                <a:srgbClr val="000000"/>
              </a:solidFill>
              <a:latin typeface="Arial"/>
              <a:ea typeface="Arial"/>
              <a:cs typeface="Arial"/>
              <a:sym typeface="Arial"/>
            </a:endParaRPr>
          </a:p>
          <a:p>
            <a:pPr indent="-342900" lvl="1" marL="342900" marR="0" rtl="0" algn="l">
              <a:lnSpc>
                <a:spcPct val="70000"/>
              </a:lnSpc>
              <a:spcBef>
                <a:spcPts val="240"/>
              </a:spcBef>
              <a:spcAft>
                <a:spcPts val="0"/>
              </a:spcAft>
              <a:buClr>
                <a:srgbClr val="10253F"/>
              </a:buClr>
              <a:buSzPts val="1200"/>
              <a:buFont typeface="Arial"/>
              <a:buNone/>
            </a:pPr>
            <a:r>
              <a:rPr b="0" i="0" lang="en-US" sz="1200" u="none" cap="none" strike="noStrike">
                <a:solidFill>
                  <a:srgbClr val="000000"/>
                </a:solidFill>
                <a:latin typeface="Arial"/>
                <a:ea typeface="Arial"/>
                <a:cs typeface="Arial"/>
                <a:sym typeface="Arial"/>
              </a:rPr>
              <a:t>    </a:t>
            </a:r>
            <a:endParaRPr b="0" i="0" sz="1200" u="none" cap="none" strike="noStrike">
              <a:solidFill>
                <a:srgbClr val="000000"/>
              </a:solidFill>
              <a:latin typeface="Arial"/>
              <a:ea typeface="Arial"/>
              <a:cs typeface="Arial"/>
              <a:sym typeface="Arial"/>
            </a:endParaRPr>
          </a:p>
          <a:p>
            <a:pPr indent="-254000" lvl="1" marL="342900" marR="0" rtl="0" algn="l">
              <a:lnSpc>
                <a:spcPct val="70000"/>
              </a:lnSpc>
              <a:spcBef>
                <a:spcPts val="280"/>
              </a:spcBef>
              <a:spcAft>
                <a:spcPts val="0"/>
              </a:spcAft>
              <a:buClr>
                <a:srgbClr val="10253F"/>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66700" lvl="1" marL="342900" marR="0" rtl="0" algn="l">
              <a:lnSpc>
                <a:spcPct val="70000"/>
              </a:lnSpc>
              <a:spcBef>
                <a:spcPts val="240"/>
              </a:spcBef>
              <a:spcAft>
                <a:spcPts val="0"/>
              </a:spcAft>
              <a:buClr>
                <a:srgbClr val="10253F"/>
              </a:buClr>
              <a:buSzPts val="1200"/>
              <a:buFont typeface="Noto Sans Symbols"/>
              <a:buNone/>
            </a:pPr>
            <a:r>
              <a:t/>
            </a:r>
            <a:endParaRPr b="0" i="0" sz="1200" u="none" cap="none" strike="noStrike">
              <a:solidFill>
                <a:srgbClr val="000000"/>
              </a:solidFill>
              <a:latin typeface="Arial"/>
              <a:ea typeface="Arial"/>
              <a:cs typeface="Arial"/>
              <a:sym typeface="Arial"/>
            </a:endParaRPr>
          </a:p>
          <a:p>
            <a:pPr indent="-266700" lvl="1" marL="342900" marR="0" rtl="0" algn="l">
              <a:lnSpc>
                <a:spcPct val="70000"/>
              </a:lnSpc>
              <a:spcBef>
                <a:spcPts val="240"/>
              </a:spcBef>
              <a:spcAft>
                <a:spcPts val="0"/>
              </a:spcAft>
              <a:buClr>
                <a:srgbClr val="10253F"/>
              </a:buClr>
              <a:buSzPts val="1200"/>
              <a:buFont typeface="Noto Sans Symbols"/>
              <a:buNone/>
            </a:pPr>
            <a:r>
              <a:t/>
            </a:r>
            <a:endParaRPr b="0" i="0" sz="1200" u="none" cap="none" strike="noStrike">
              <a:solidFill>
                <a:srgbClr val="000000"/>
              </a:solidFill>
              <a:latin typeface="Arial"/>
              <a:ea typeface="Arial"/>
              <a:cs typeface="Arial"/>
              <a:sym typeface="Arial"/>
            </a:endParaRPr>
          </a:p>
          <a:p>
            <a:pPr indent="-266700" lvl="1" marL="342900" marR="0" rtl="0" algn="l">
              <a:lnSpc>
                <a:spcPct val="70000"/>
              </a:lnSpc>
              <a:spcBef>
                <a:spcPts val="240"/>
              </a:spcBef>
              <a:spcAft>
                <a:spcPts val="0"/>
              </a:spcAft>
              <a:buClr>
                <a:srgbClr val="10253F"/>
              </a:buClr>
              <a:buSzPts val="1200"/>
              <a:buFont typeface="Noto Sans Symbols"/>
              <a:buNone/>
            </a:pPr>
            <a:r>
              <a:t/>
            </a:r>
            <a:endParaRPr b="0" i="0" sz="1200" u="none" cap="none" strike="noStrike">
              <a:solidFill>
                <a:srgbClr val="000000"/>
              </a:solidFill>
              <a:latin typeface="Arial"/>
              <a:ea typeface="Arial"/>
              <a:cs typeface="Arial"/>
              <a:sym typeface="Arial"/>
            </a:endParaRPr>
          </a:p>
          <a:p>
            <a:pPr indent="-266700" lvl="1" marL="342900" marR="0" rtl="0" algn="l">
              <a:lnSpc>
                <a:spcPct val="70000"/>
              </a:lnSpc>
              <a:spcBef>
                <a:spcPts val="240"/>
              </a:spcBef>
              <a:spcAft>
                <a:spcPts val="0"/>
              </a:spcAft>
              <a:buClr>
                <a:srgbClr val="10253F"/>
              </a:buClr>
              <a:buSzPts val="1200"/>
              <a:buFont typeface="Noto Sans Symbols"/>
              <a:buNone/>
            </a:pPr>
            <a:r>
              <a:t/>
            </a:r>
            <a:endParaRPr b="0" i="0" sz="1200" u="none" cap="none" strike="noStrike">
              <a:solidFill>
                <a:srgbClr val="000000"/>
              </a:solidFill>
              <a:latin typeface="Arial"/>
              <a:ea typeface="Arial"/>
              <a:cs typeface="Arial"/>
              <a:sym typeface="Arial"/>
            </a:endParaRPr>
          </a:p>
          <a:p>
            <a:pPr indent="-266700" lvl="1" marL="342900" marR="0" rtl="0" algn="l">
              <a:lnSpc>
                <a:spcPct val="70000"/>
              </a:lnSpc>
              <a:spcBef>
                <a:spcPts val="240"/>
              </a:spcBef>
              <a:spcAft>
                <a:spcPts val="0"/>
              </a:spcAft>
              <a:buClr>
                <a:srgbClr val="10253F"/>
              </a:buClr>
              <a:buSzPts val="1200"/>
              <a:buFont typeface="Noto Sans Symbols"/>
              <a:buNone/>
            </a:pPr>
            <a:r>
              <a:t/>
            </a:r>
            <a:endParaRPr b="0" i="0" sz="1200" u="none" cap="none" strike="noStrike">
              <a:solidFill>
                <a:srgbClr val="000000"/>
              </a:solidFill>
              <a:latin typeface="Arial"/>
              <a:ea typeface="Arial"/>
              <a:cs typeface="Arial"/>
              <a:sym typeface="Arial"/>
            </a:endParaRPr>
          </a:p>
          <a:p>
            <a:pPr indent="-266700" lvl="1" marL="342900" marR="0" rtl="0" algn="l">
              <a:lnSpc>
                <a:spcPct val="70000"/>
              </a:lnSpc>
              <a:spcBef>
                <a:spcPts val="240"/>
              </a:spcBef>
              <a:spcAft>
                <a:spcPts val="0"/>
              </a:spcAft>
              <a:buClr>
                <a:srgbClr val="10253F"/>
              </a:buClr>
              <a:buSzPts val="1200"/>
              <a:buFont typeface="Noto Sans Symbols"/>
              <a:buNone/>
            </a:pPr>
            <a:r>
              <a:t/>
            </a:r>
            <a:endParaRPr b="0" i="0" sz="1200" u="none" cap="none" strike="noStrike">
              <a:solidFill>
                <a:srgbClr val="000000"/>
              </a:solidFill>
              <a:latin typeface="Arial"/>
              <a:ea typeface="Arial"/>
              <a:cs typeface="Arial"/>
              <a:sym typeface="Arial"/>
            </a:endParaRPr>
          </a:p>
          <a:p>
            <a:pPr indent="-266700" lvl="1" marL="342900" marR="0" rtl="0" algn="l">
              <a:lnSpc>
                <a:spcPct val="70000"/>
              </a:lnSpc>
              <a:spcBef>
                <a:spcPts val="240"/>
              </a:spcBef>
              <a:spcAft>
                <a:spcPts val="0"/>
              </a:spcAft>
              <a:buClr>
                <a:srgbClr val="10253F"/>
              </a:buClr>
              <a:buSzPts val="1200"/>
              <a:buFont typeface="Noto Sans Symbols"/>
              <a:buNone/>
            </a:pPr>
            <a:r>
              <a:t/>
            </a:r>
            <a:endParaRPr b="0" i="0" sz="1200" u="none" cap="none" strike="noStrike">
              <a:solidFill>
                <a:srgbClr val="000000"/>
              </a:solidFill>
              <a:latin typeface="Arial"/>
              <a:ea typeface="Arial"/>
              <a:cs typeface="Arial"/>
              <a:sym typeface="Arial"/>
            </a:endParaRPr>
          </a:p>
          <a:p>
            <a:pPr indent="-342900" lvl="1" marL="800100" marR="0" rtl="0" algn="l">
              <a:lnSpc>
                <a:spcPct val="70000"/>
              </a:lnSpc>
              <a:spcBef>
                <a:spcPts val="240"/>
              </a:spcBef>
              <a:spcAft>
                <a:spcPts val="0"/>
              </a:spcAft>
              <a:buClr>
                <a:srgbClr val="10253F"/>
              </a:buClr>
              <a:buSzPts val="1200"/>
              <a:buFont typeface="Arial"/>
              <a:buNone/>
            </a:pPr>
            <a:r>
              <a:t/>
            </a:r>
            <a:endParaRPr b="0" i="0" sz="1200" u="none" cap="none" strike="noStrike">
              <a:solidFill>
                <a:srgbClr val="000000"/>
              </a:solidFill>
              <a:latin typeface="Arial"/>
              <a:ea typeface="Arial"/>
              <a:cs typeface="Arial"/>
              <a:sym typeface="Arial"/>
            </a:endParaRPr>
          </a:p>
          <a:p>
            <a:pPr indent="-266700" lvl="0" marL="342900" marR="0" rtl="0" algn="l">
              <a:lnSpc>
                <a:spcPct val="70000"/>
              </a:lnSpc>
              <a:spcBef>
                <a:spcPts val="240"/>
              </a:spcBef>
              <a:spcAft>
                <a:spcPts val="0"/>
              </a:spcAft>
              <a:buClr>
                <a:srgbClr val="10253F"/>
              </a:buClr>
              <a:buSzPts val="1200"/>
              <a:buFont typeface="Noto Sans Symbols"/>
              <a:buNone/>
            </a:pPr>
            <a:r>
              <a:t/>
            </a:r>
            <a:endParaRPr b="0" i="0" sz="1200" u="none" cap="none" strike="noStrike">
              <a:solidFill>
                <a:srgbClr val="000000"/>
              </a:solidFill>
              <a:latin typeface="Arial"/>
              <a:ea typeface="Arial"/>
              <a:cs typeface="Arial"/>
              <a:sym typeface="Arial"/>
            </a:endParaRPr>
          </a:p>
          <a:p>
            <a:pPr indent="-285750" lvl="1" marL="742950" marR="0" rtl="0" algn="l">
              <a:lnSpc>
                <a:spcPct val="100000"/>
              </a:lnSpc>
              <a:spcBef>
                <a:spcPts val="240"/>
              </a:spcBef>
              <a:spcAft>
                <a:spcPts val="0"/>
              </a:spcAft>
              <a:buClr>
                <a:srgbClr val="10253F"/>
              </a:buClr>
              <a:buSzPts val="1200"/>
              <a:buFont typeface="Arial"/>
              <a:buNone/>
            </a:pPr>
            <a:r>
              <a:rPr b="0" i="0" lang="en-US" sz="1200" u="none" cap="none" strike="noStrike">
                <a:solidFill>
                  <a:srgbClr val="000000"/>
                </a:solidFill>
                <a:latin typeface="Arial"/>
                <a:ea typeface="Arial"/>
                <a:cs typeface="Arial"/>
                <a:sym typeface="Arial"/>
              </a:rPr>
              <a:t>              </a:t>
            </a:r>
            <a:endParaRPr b="0" i="0" sz="1400" u="none" cap="none" strike="noStrike">
              <a:solidFill>
                <a:srgbClr val="000000"/>
              </a:solidFill>
              <a:latin typeface="Calibri"/>
              <a:ea typeface="Calibri"/>
              <a:cs typeface="Calibri"/>
              <a:sym typeface="Calibri"/>
            </a:endParaRPr>
          </a:p>
          <a:p>
            <a:pPr indent="-285750" lvl="1" marL="742950" marR="0" rtl="0" algn="l">
              <a:lnSpc>
                <a:spcPct val="100000"/>
              </a:lnSpc>
              <a:spcBef>
                <a:spcPts val="280"/>
              </a:spcBef>
              <a:spcAft>
                <a:spcPts val="0"/>
              </a:spcAft>
              <a:buClr>
                <a:srgbClr val="10253F"/>
              </a:buClr>
              <a:buSzPts val="1400"/>
              <a:buFont typeface="Arial"/>
              <a:buNone/>
            </a:pPr>
            <a:r>
              <a:t/>
            </a:r>
            <a:endParaRPr b="0" i="0" sz="1400" u="none" cap="none" strike="noStrike">
              <a:solidFill>
                <a:srgbClr val="000000"/>
              </a:solidFill>
              <a:latin typeface="Calibri"/>
              <a:ea typeface="Calibri"/>
              <a:cs typeface="Calibri"/>
              <a:sym typeface="Calibri"/>
            </a:endParaRPr>
          </a:p>
          <a:p>
            <a:pPr indent="-285750" lvl="1" marL="742950" marR="0" rtl="0" algn="l">
              <a:lnSpc>
                <a:spcPct val="100000"/>
              </a:lnSpc>
              <a:spcBef>
                <a:spcPts val="280"/>
              </a:spcBef>
              <a:spcAft>
                <a:spcPts val="0"/>
              </a:spcAft>
              <a:buClr>
                <a:srgbClr val="10253F"/>
              </a:buClr>
              <a:buSzPts val="1400"/>
              <a:buFont typeface="Arial"/>
              <a:buNone/>
            </a:pPr>
            <a:r>
              <a:t/>
            </a:r>
            <a:endParaRPr b="0" i="0" sz="1400" u="none" cap="none" strike="noStrike">
              <a:solidFill>
                <a:srgbClr val="000000"/>
              </a:solidFill>
              <a:latin typeface="Calibri"/>
              <a:ea typeface="Calibri"/>
              <a:cs typeface="Calibri"/>
              <a:sym typeface="Calibri"/>
            </a:endParaRPr>
          </a:p>
          <a:p>
            <a:pPr indent="-285750" lvl="1" marL="742950" marR="0" rtl="0" algn="l">
              <a:lnSpc>
                <a:spcPct val="100000"/>
              </a:lnSpc>
              <a:spcBef>
                <a:spcPts val="280"/>
              </a:spcBef>
              <a:spcAft>
                <a:spcPts val="0"/>
              </a:spcAft>
              <a:buClr>
                <a:srgbClr val="10253F"/>
              </a:buClr>
              <a:buSzPts val="1400"/>
              <a:buFont typeface="Arial"/>
              <a:buNone/>
            </a:pPr>
            <a:r>
              <a:t/>
            </a:r>
            <a:endParaRPr b="0" i="0" sz="1400" u="none" cap="none" strike="noStrike">
              <a:solidFill>
                <a:srgbClr val="000000"/>
              </a:solidFill>
              <a:latin typeface="Calibri"/>
              <a:ea typeface="Calibri"/>
              <a:cs typeface="Calibri"/>
              <a:sym typeface="Calibri"/>
            </a:endParaRPr>
          </a:p>
          <a:p>
            <a:pPr indent="-285750" lvl="1" marL="742950" marR="0" rtl="0" algn="l">
              <a:lnSpc>
                <a:spcPct val="100000"/>
              </a:lnSpc>
              <a:spcBef>
                <a:spcPts val="280"/>
              </a:spcBef>
              <a:spcAft>
                <a:spcPts val="0"/>
              </a:spcAft>
              <a:buClr>
                <a:srgbClr val="10253F"/>
              </a:buClr>
              <a:buSzPts val="1400"/>
              <a:buFont typeface="Arial"/>
              <a:buNone/>
            </a:pPr>
            <a:r>
              <a:t/>
            </a:r>
            <a:endParaRPr b="0" i="0" sz="1400" u="none" cap="none" strike="noStrike">
              <a:solidFill>
                <a:srgbClr val="000000"/>
              </a:solidFill>
              <a:latin typeface="Calibri"/>
              <a:ea typeface="Calibri"/>
              <a:cs typeface="Calibri"/>
              <a:sym typeface="Calibri"/>
            </a:endParaRPr>
          </a:p>
          <a:p>
            <a:pPr indent="-285750" lvl="1" marL="742950" marR="0" rtl="0" algn="l">
              <a:lnSpc>
                <a:spcPct val="100000"/>
              </a:lnSpc>
              <a:spcBef>
                <a:spcPts val="280"/>
              </a:spcBef>
              <a:spcAft>
                <a:spcPts val="0"/>
              </a:spcAft>
              <a:buClr>
                <a:srgbClr val="10253F"/>
              </a:buClr>
              <a:buSzPts val="1400"/>
              <a:buFont typeface="Arial"/>
              <a:buNone/>
            </a:pPr>
            <a:r>
              <a:t/>
            </a:r>
            <a:endParaRPr b="0" i="0" sz="1400" u="none" cap="none" strike="noStrike">
              <a:solidFill>
                <a:srgbClr val="000000"/>
              </a:solidFill>
              <a:latin typeface="Calibri"/>
              <a:ea typeface="Calibri"/>
              <a:cs typeface="Calibri"/>
              <a:sym typeface="Calibri"/>
            </a:endParaRPr>
          </a:p>
          <a:p>
            <a:pPr indent="-285750" lvl="1" marL="742950" marR="0" rtl="0" algn="l">
              <a:lnSpc>
                <a:spcPct val="100000"/>
              </a:lnSpc>
              <a:spcBef>
                <a:spcPts val="280"/>
              </a:spcBef>
              <a:spcAft>
                <a:spcPts val="0"/>
              </a:spcAft>
              <a:buClr>
                <a:srgbClr val="10253F"/>
              </a:buClr>
              <a:buSzPts val="1400"/>
              <a:buFont typeface="Arial"/>
              <a:buNone/>
            </a:pPr>
            <a:r>
              <a:t/>
            </a:r>
            <a:endParaRPr b="0" i="0" sz="1400" u="none" cap="none" strike="noStrike">
              <a:solidFill>
                <a:srgbClr val="000000"/>
              </a:solidFill>
              <a:latin typeface="Calibri"/>
              <a:ea typeface="Calibri"/>
              <a:cs typeface="Calibri"/>
              <a:sym typeface="Calibri"/>
            </a:endParaRPr>
          </a:p>
          <a:p>
            <a:pPr indent="-285750" lvl="1" marL="742950" marR="0" rtl="0" algn="l">
              <a:lnSpc>
                <a:spcPct val="100000"/>
              </a:lnSpc>
              <a:spcBef>
                <a:spcPts val="280"/>
              </a:spcBef>
              <a:spcAft>
                <a:spcPts val="0"/>
              </a:spcAft>
              <a:buClr>
                <a:srgbClr val="10253F"/>
              </a:buClr>
              <a:buSzPts val="1400"/>
              <a:buFont typeface="Arial"/>
              <a:buNone/>
            </a:pPr>
            <a:r>
              <a:t/>
            </a:r>
            <a:endParaRPr b="0" i="0" sz="1400" u="none" cap="none" strike="noStrike">
              <a:solidFill>
                <a:srgbClr val="000000"/>
              </a:solidFill>
              <a:latin typeface="Calibri"/>
              <a:ea typeface="Calibri"/>
              <a:cs typeface="Calibri"/>
              <a:sym typeface="Calibri"/>
            </a:endParaRPr>
          </a:p>
          <a:p>
            <a:pPr indent="-285750" lvl="1" marL="742950" marR="0" rtl="0" algn="l">
              <a:lnSpc>
                <a:spcPct val="100000"/>
              </a:lnSpc>
              <a:spcBef>
                <a:spcPts val="280"/>
              </a:spcBef>
              <a:spcAft>
                <a:spcPts val="0"/>
              </a:spcAft>
              <a:buClr>
                <a:srgbClr val="10253F"/>
              </a:buClr>
              <a:buSzPts val="1400"/>
              <a:buFont typeface="Arial"/>
              <a:buNone/>
            </a:pPr>
            <a:r>
              <a:t/>
            </a:r>
            <a:endParaRPr b="0" i="0" sz="1400" u="none" cap="none" strike="noStrike">
              <a:solidFill>
                <a:srgbClr val="000000"/>
              </a:solidFill>
              <a:latin typeface="Calibri"/>
              <a:ea typeface="Calibri"/>
              <a:cs typeface="Calibri"/>
              <a:sym typeface="Calibri"/>
            </a:endParaRPr>
          </a:p>
          <a:p>
            <a:pPr indent="-228600" lvl="2" marL="1143000" marR="0" rtl="0" algn="l">
              <a:lnSpc>
                <a:spcPct val="100000"/>
              </a:lnSpc>
              <a:spcBef>
                <a:spcPts val="220"/>
              </a:spcBef>
              <a:spcAft>
                <a:spcPts val="0"/>
              </a:spcAft>
              <a:buClr>
                <a:srgbClr val="10253F"/>
              </a:buClr>
              <a:buSzPts val="1100"/>
              <a:buFont typeface="Calibri"/>
              <a:buNone/>
            </a:pPr>
            <a:r>
              <a:rPr b="0" i="0" lang="en-US" sz="1100" u="none" cap="none" strike="noStrike">
                <a:solidFill>
                  <a:srgbClr val="000000"/>
                </a:solidFill>
                <a:latin typeface="Calibri"/>
                <a:ea typeface="Calibri"/>
                <a:cs typeface="Calibri"/>
                <a:sym typeface="Calibri"/>
              </a:rPr>
              <a:t>   </a:t>
            </a:r>
            <a:endParaRPr b="0" i="0" sz="1600" u="none" cap="none" strike="noStrike">
              <a:solidFill>
                <a:srgbClr val="000000"/>
              </a:solidFill>
              <a:latin typeface="Arial"/>
              <a:ea typeface="Arial"/>
              <a:cs typeface="Arial"/>
              <a:sym typeface="Arial"/>
            </a:endParaRPr>
          </a:p>
          <a:p>
            <a:pPr indent="-241300" lvl="0" marL="342900" marR="0" rtl="0" algn="l">
              <a:lnSpc>
                <a:spcPct val="100000"/>
              </a:lnSpc>
              <a:spcBef>
                <a:spcPts val="320"/>
              </a:spcBef>
              <a:spcAft>
                <a:spcPts val="0"/>
              </a:spcAft>
              <a:buClr>
                <a:srgbClr val="10253F"/>
              </a:buClr>
              <a:buSzPts val="1600"/>
              <a:buFont typeface="Noto Sans Symbols"/>
              <a:buNone/>
            </a:pPr>
            <a:r>
              <a:t/>
            </a:r>
            <a:endParaRPr b="0" i="0" sz="1600" u="none" cap="none" strike="noStrike">
              <a:solidFill>
                <a:srgbClr val="000000"/>
              </a:solidFill>
              <a:latin typeface="Calibri"/>
              <a:ea typeface="Calibri"/>
              <a:cs typeface="Calibri"/>
              <a:sym typeface="Calibri"/>
            </a:endParaRPr>
          </a:p>
          <a:p>
            <a:pPr indent="-241300" lvl="0" marL="342900" marR="0" rtl="0" algn="l">
              <a:lnSpc>
                <a:spcPct val="100000"/>
              </a:lnSpc>
              <a:spcBef>
                <a:spcPts val="320"/>
              </a:spcBef>
              <a:spcAft>
                <a:spcPts val="0"/>
              </a:spcAft>
              <a:buClr>
                <a:srgbClr val="10253F"/>
              </a:buClr>
              <a:buSzPts val="1600"/>
              <a:buFont typeface="Noto Sans Symbols"/>
              <a:buNone/>
            </a:pPr>
            <a:r>
              <a:t/>
            </a:r>
            <a:endParaRPr b="0" i="0" sz="1600" u="none" cap="none" strike="noStrike">
              <a:solidFill>
                <a:srgbClr val="000000"/>
              </a:solidFill>
              <a:latin typeface="Calibri"/>
              <a:ea typeface="Calibri"/>
              <a:cs typeface="Calibri"/>
              <a:sym typeface="Calibri"/>
            </a:endParaRPr>
          </a:p>
          <a:p>
            <a:pPr indent="-241300" lvl="0" marL="342900" marR="0" rtl="0" algn="l">
              <a:lnSpc>
                <a:spcPct val="100000"/>
              </a:lnSpc>
              <a:spcBef>
                <a:spcPts val="320"/>
              </a:spcBef>
              <a:spcAft>
                <a:spcPts val="0"/>
              </a:spcAft>
              <a:buClr>
                <a:srgbClr val="10253F"/>
              </a:buClr>
              <a:buSzPts val="1600"/>
              <a:buFont typeface="Noto Sans Symbols"/>
              <a:buNone/>
            </a:pPr>
            <a:r>
              <a:t/>
            </a:r>
            <a:endParaRPr b="0" i="0" sz="1600" u="none" cap="none" strike="noStrike">
              <a:solidFill>
                <a:srgbClr val="000000"/>
              </a:solidFill>
              <a:latin typeface="Calibri"/>
              <a:ea typeface="Calibri"/>
              <a:cs typeface="Calibri"/>
              <a:sym typeface="Calibri"/>
            </a:endParaRPr>
          </a:p>
          <a:p>
            <a:pPr indent="-342900" lvl="0" marL="34290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342900" lvl="0" marL="342900" marR="0" rtl="0" algn="l">
              <a:lnSpc>
                <a:spcPct val="100000"/>
              </a:lnSpc>
              <a:spcBef>
                <a:spcPts val="320"/>
              </a:spcBef>
              <a:spcAft>
                <a:spcPts val="0"/>
              </a:spcAft>
              <a:buClr>
                <a:srgbClr val="10253F"/>
              </a:buClr>
              <a:buSzPts val="1600"/>
              <a:buFont typeface="Arial"/>
              <a:buNone/>
            </a:pPr>
            <a:r>
              <a:t/>
            </a:r>
            <a:endParaRPr b="0" i="0" sz="1600" u="none" cap="none" strike="noStrike">
              <a:solidFill>
                <a:srgbClr val="000000"/>
              </a:solidFill>
              <a:latin typeface="Calibri"/>
              <a:ea typeface="Calibri"/>
              <a:cs typeface="Calibri"/>
              <a:sym typeface="Calibri"/>
            </a:endParaRPr>
          </a:p>
          <a:p>
            <a:pPr indent="-228600" lvl="0" marL="400050" marR="0" rtl="0" algn="l">
              <a:lnSpc>
                <a:spcPct val="100000"/>
              </a:lnSpc>
              <a:spcBef>
                <a:spcPts val="360"/>
              </a:spcBef>
              <a:spcAft>
                <a:spcPts val="0"/>
              </a:spcAft>
              <a:buClr>
                <a:srgbClr val="10253F"/>
              </a:buClr>
              <a:buSzPts val="1800"/>
              <a:buFont typeface="Noto Sans Symbols"/>
              <a:buNone/>
            </a:pPr>
            <a:r>
              <a:t/>
            </a:r>
            <a:endParaRPr b="0" i="0" sz="1800" u="none" cap="none" strike="noStrike">
              <a:solidFill>
                <a:srgbClr val="000000"/>
              </a:solidFill>
              <a:latin typeface="Arial"/>
              <a:ea typeface="Arial"/>
              <a:cs typeface="Arial"/>
              <a:sym typeface="Arial"/>
            </a:endParaRPr>
          </a:p>
          <a:p>
            <a:pPr indent="-165100" lvl="0" marL="342900" marR="0" rtl="0" algn="l">
              <a:lnSpc>
                <a:spcPct val="100000"/>
              </a:lnSpc>
              <a:spcBef>
                <a:spcPts val="560"/>
              </a:spcBef>
              <a:spcAft>
                <a:spcPts val="0"/>
              </a:spcAft>
              <a:buClr>
                <a:srgbClr val="10253F"/>
              </a:buClr>
              <a:buSzPts val="2800"/>
              <a:buFont typeface="Noto Sans Symbols"/>
              <a:buNone/>
            </a:pPr>
            <a:r>
              <a:t/>
            </a:r>
            <a:endParaRPr b="0" i="0" sz="2800" u="none" cap="none" strike="noStrik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6" name="Shape 676"/>
        <p:cNvGrpSpPr/>
        <p:nvPr/>
      </p:nvGrpSpPr>
      <p:grpSpPr>
        <a:xfrm>
          <a:off x="0" y="0"/>
          <a:ext cx="0" cy="0"/>
          <a:chOff x="0" y="0"/>
          <a:chExt cx="0" cy="0"/>
        </a:xfrm>
      </p:grpSpPr>
      <p:sp>
        <p:nvSpPr>
          <p:cNvPr id="677" name="Google Shape;677;p51"/>
          <p:cNvSpPr/>
          <p:nvPr/>
        </p:nvSpPr>
        <p:spPr>
          <a:xfrm>
            <a:off x="2743200" y="1752600"/>
            <a:ext cx="6975460"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A3838"/>
              </a:buClr>
              <a:buSzPts val="1000"/>
              <a:buFont typeface="Arial"/>
              <a:buNone/>
            </a:pPr>
            <a:r>
              <a:rPr b="1" i="0" lang="en-US" sz="4000" u="none" cap="none" strike="noStrike">
                <a:solidFill>
                  <a:srgbClr val="3A3838"/>
                </a:solidFill>
                <a:latin typeface="Arial"/>
                <a:ea typeface="Arial"/>
                <a:cs typeface="Arial"/>
                <a:sym typeface="Arial"/>
              </a:rPr>
              <a:t>THANKS FOR WATCHING !</a:t>
            </a:r>
            <a:endParaRPr/>
          </a:p>
        </p:txBody>
      </p:sp>
      <p:sp>
        <p:nvSpPr>
          <p:cNvPr id="678" name="Google Shape;678;p51"/>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400"/>
              <a:buFont typeface="Calibri"/>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6"/>
          <p:cNvSpPr txBox="1"/>
          <p:nvPr>
            <p:ph type="title"/>
          </p:nvPr>
        </p:nvSpPr>
        <p:spPr>
          <a:xfrm>
            <a:off x="30481" y="20321"/>
            <a:ext cx="12115798" cy="68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n-US"/>
              <a:t>Definition</a:t>
            </a:r>
            <a:endParaRPr/>
          </a:p>
        </p:txBody>
      </p:sp>
      <p:sp>
        <p:nvSpPr>
          <p:cNvPr id="75" name="Google Shape;75;p6"/>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52400" lvl="0" marL="400050" rtl="0" algn="l">
              <a:lnSpc>
                <a:spcPct val="90000"/>
              </a:lnSpc>
              <a:spcBef>
                <a:spcPts val="0"/>
              </a:spcBef>
              <a:spcAft>
                <a:spcPts val="0"/>
              </a:spcAft>
              <a:buSzPts val="2400"/>
              <a:buChar char="⮚"/>
            </a:pPr>
            <a:r>
              <a:rPr lang="en-US" sz="2400"/>
              <a:t>Following figure is an example of the subscripts and elements in an array:</a:t>
            </a:r>
            <a:endParaRPr sz="2400"/>
          </a:p>
          <a:p>
            <a:pPr indent="0" lvl="0" marL="400050" rtl="0" algn="l">
              <a:lnSpc>
                <a:spcPct val="90000"/>
              </a:lnSpc>
              <a:spcBef>
                <a:spcPts val="1000"/>
              </a:spcBef>
              <a:spcAft>
                <a:spcPts val="0"/>
              </a:spcAft>
              <a:buSzPts val="2400"/>
              <a:buNone/>
            </a:pPr>
            <a:r>
              <a:t/>
            </a:r>
            <a:endParaRPr sz="2400"/>
          </a:p>
          <a:p>
            <a:pPr indent="0" lvl="0" marL="400050" rtl="0" algn="l">
              <a:lnSpc>
                <a:spcPct val="90000"/>
              </a:lnSpc>
              <a:spcBef>
                <a:spcPts val="1000"/>
              </a:spcBef>
              <a:spcAft>
                <a:spcPts val="0"/>
              </a:spcAft>
              <a:buSzPts val="2400"/>
              <a:buNone/>
            </a:pPr>
            <a:r>
              <a:t/>
            </a:r>
            <a:endParaRPr sz="2400"/>
          </a:p>
          <a:p>
            <a:pPr indent="0" lvl="0" marL="0" rtl="0" algn="ctr">
              <a:lnSpc>
                <a:spcPct val="90000"/>
              </a:lnSpc>
              <a:spcBef>
                <a:spcPts val="0"/>
              </a:spcBef>
              <a:spcAft>
                <a:spcPts val="0"/>
              </a:spcAft>
              <a:buClr>
                <a:schemeClr val="dk1"/>
              </a:buClr>
              <a:buSzPts val="2400"/>
              <a:buNone/>
            </a:pPr>
            <a:r>
              <a:t/>
            </a:r>
            <a:endParaRPr sz="2400">
              <a:solidFill>
                <a:srgbClr val="000000"/>
              </a:solidFill>
            </a:endParaRPr>
          </a:p>
        </p:txBody>
      </p:sp>
      <p:sp>
        <p:nvSpPr>
          <p:cNvPr id="76" name="Google Shape;76;p6"/>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77" name="Google Shape;77;p6"/>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Noto Sans Symbols"/>
              <a:buNone/>
            </a:pPr>
            <a:r>
              <a:rPr b="0" i="0" lang="en-US" sz="1200" u="none" cap="none" strike="noStrike">
                <a:solidFill>
                  <a:schemeClr val="lt1"/>
                </a:solidFill>
                <a:latin typeface="Calibri"/>
                <a:ea typeface="Calibri"/>
                <a:cs typeface="Calibri"/>
                <a:sym typeface="Calibri"/>
              </a:rPr>
              <a:t>Building Applications Using C# / Session 5</a:t>
            </a:r>
            <a:endParaRPr b="0" i="0" sz="1200" u="none" cap="none" strike="noStrike">
              <a:solidFill>
                <a:schemeClr val="lt1"/>
              </a:solidFill>
              <a:latin typeface="Calibri"/>
              <a:ea typeface="Calibri"/>
              <a:cs typeface="Calibri"/>
              <a:sym typeface="Calibri"/>
            </a:endParaRPr>
          </a:p>
        </p:txBody>
      </p:sp>
      <p:sp>
        <p:nvSpPr>
          <p:cNvPr id="78" name="Google Shape;78;p6"/>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pic>
        <p:nvPicPr>
          <p:cNvPr descr="Capture52.PNG" id="79" name="Google Shape;79;p6"/>
          <p:cNvPicPr preferRelativeResize="0"/>
          <p:nvPr/>
        </p:nvPicPr>
        <p:blipFill rotWithShape="1">
          <a:blip r:embed="rId3">
            <a:alphaModFix/>
          </a:blip>
          <a:srcRect b="0" l="0" r="0" t="0"/>
          <a:stretch/>
        </p:blipFill>
        <p:spPr>
          <a:xfrm>
            <a:off x="3076576" y="1828801"/>
            <a:ext cx="5991225" cy="352901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7"/>
          <p:cNvSpPr txBox="1"/>
          <p:nvPr>
            <p:ph type="title"/>
          </p:nvPr>
        </p:nvSpPr>
        <p:spPr>
          <a:xfrm>
            <a:off x="30481" y="20321"/>
            <a:ext cx="12115798" cy="68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n-US"/>
              <a:t>Declaring Arrays</a:t>
            </a:r>
            <a:endParaRPr/>
          </a:p>
        </p:txBody>
      </p:sp>
      <p:sp>
        <p:nvSpPr>
          <p:cNvPr id="86" name="Google Shape;86;p7"/>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39700" lvl="0" marL="228600" rtl="0" algn="l">
              <a:lnSpc>
                <a:spcPct val="90000"/>
              </a:lnSpc>
              <a:spcBef>
                <a:spcPts val="0"/>
              </a:spcBef>
              <a:spcAft>
                <a:spcPts val="0"/>
              </a:spcAft>
              <a:buSzPts val="2200"/>
              <a:buChar char="⮚"/>
            </a:pPr>
            <a:r>
              <a:rPr lang="en-US" sz="2200"/>
              <a:t>Arrays are reference type variables whose creation involves two steps: </a:t>
            </a:r>
            <a:endParaRPr/>
          </a:p>
          <a:p>
            <a:pPr indent="-127000" lvl="1" marL="685800" rtl="0" algn="l">
              <a:lnSpc>
                <a:spcPct val="90000"/>
              </a:lnSpc>
              <a:spcBef>
                <a:spcPts val="500"/>
              </a:spcBef>
              <a:spcAft>
                <a:spcPts val="0"/>
              </a:spcAft>
              <a:buSzPts val="2000"/>
              <a:buChar char="•"/>
            </a:pPr>
            <a:r>
              <a:rPr b="1" lang="en-US" sz="2000"/>
              <a:t>Declaration:</a:t>
            </a:r>
            <a:endParaRPr/>
          </a:p>
          <a:p>
            <a:pPr indent="-114300" lvl="3" marL="1600200" rtl="0" algn="l">
              <a:lnSpc>
                <a:spcPct val="90000"/>
              </a:lnSpc>
              <a:spcBef>
                <a:spcPts val="500"/>
              </a:spcBef>
              <a:spcAft>
                <a:spcPts val="0"/>
              </a:spcAft>
              <a:buSzPts val="1600"/>
              <a:buFont typeface="Arial"/>
              <a:buChar char="–"/>
            </a:pPr>
            <a:r>
              <a:rPr lang="en-US" sz="1600"/>
              <a:t>An array declaration specifies the type of data that it can hold and an identifier. </a:t>
            </a:r>
            <a:endParaRPr/>
          </a:p>
          <a:p>
            <a:pPr indent="-114300" lvl="3" marL="1600200" rtl="0" algn="l">
              <a:lnSpc>
                <a:spcPct val="90000"/>
              </a:lnSpc>
              <a:spcBef>
                <a:spcPts val="500"/>
              </a:spcBef>
              <a:spcAft>
                <a:spcPts val="0"/>
              </a:spcAft>
              <a:buSzPts val="1600"/>
              <a:buFont typeface="Arial"/>
              <a:buChar char="–"/>
            </a:pPr>
            <a:r>
              <a:rPr lang="en-US" sz="1600"/>
              <a:t>This identifier is basically an array name and is used with a subscript to retrieve or set the data value at that location. </a:t>
            </a:r>
            <a:endParaRPr/>
          </a:p>
          <a:p>
            <a:pPr indent="-127000" lvl="1" marL="685800" rtl="0" algn="l">
              <a:lnSpc>
                <a:spcPct val="90000"/>
              </a:lnSpc>
              <a:spcBef>
                <a:spcPts val="500"/>
              </a:spcBef>
              <a:spcAft>
                <a:spcPts val="0"/>
              </a:spcAft>
              <a:buSzPts val="2000"/>
              <a:buChar char="•"/>
            </a:pPr>
            <a:r>
              <a:rPr b="1" lang="en-US" sz="2000"/>
              <a:t>Memory allocation:</a:t>
            </a:r>
            <a:endParaRPr/>
          </a:p>
          <a:p>
            <a:pPr indent="-114300" lvl="3" marL="1600200" rtl="0" algn="l">
              <a:lnSpc>
                <a:spcPct val="90000"/>
              </a:lnSpc>
              <a:spcBef>
                <a:spcPts val="500"/>
              </a:spcBef>
              <a:spcAft>
                <a:spcPts val="0"/>
              </a:spcAft>
              <a:buSzPts val="1600"/>
              <a:buFont typeface="Arial"/>
              <a:buChar char="–"/>
            </a:pPr>
            <a:r>
              <a:rPr lang="en-US" sz="1600"/>
              <a:t>Declaring an array does not allocate memory to the array.</a:t>
            </a:r>
            <a:endParaRPr/>
          </a:p>
          <a:p>
            <a:pPr indent="-273050" lvl="1" marL="342900" rtl="0" algn="l">
              <a:lnSpc>
                <a:spcPct val="90000"/>
              </a:lnSpc>
              <a:spcBef>
                <a:spcPts val="500"/>
              </a:spcBef>
              <a:spcAft>
                <a:spcPts val="0"/>
              </a:spcAft>
              <a:buClr>
                <a:srgbClr val="004E4C"/>
              </a:buClr>
              <a:buSzPts val="1100"/>
              <a:buFont typeface="Noto Sans Symbols"/>
              <a:buNone/>
            </a:pPr>
            <a:r>
              <a:t/>
            </a:r>
            <a:endParaRPr sz="1100"/>
          </a:p>
          <a:p>
            <a:pPr indent="-342900" lvl="1" marL="342900" rtl="0" algn="l">
              <a:lnSpc>
                <a:spcPct val="90000"/>
              </a:lnSpc>
              <a:spcBef>
                <a:spcPts val="500"/>
              </a:spcBef>
              <a:spcAft>
                <a:spcPts val="0"/>
              </a:spcAft>
              <a:buClr>
                <a:srgbClr val="004E4C"/>
              </a:buClr>
              <a:buSzPts val="2200"/>
              <a:buFont typeface="Noto Sans Symbols"/>
              <a:buChar char="◆"/>
            </a:pPr>
            <a:r>
              <a:rPr lang="en-US" sz="2200"/>
              <a:t>Following is the syntax for declaring an array:</a:t>
            </a:r>
            <a:endParaRPr sz="2200"/>
          </a:p>
          <a:p>
            <a:pPr indent="0" lvl="0" marL="228600" rtl="0" algn="l">
              <a:lnSpc>
                <a:spcPct val="90000"/>
              </a:lnSpc>
              <a:spcBef>
                <a:spcPts val="1000"/>
              </a:spcBef>
              <a:spcAft>
                <a:spcPts val="0"/>
              </a:spcAft>
              <a:buSzPts val="2400"/>
              <a:buNone/>
            </a:pPr>
            <a:r>
              <a:t/>
            </a:r>
            <a:endParaRPr b="1" sz="2400"/>
          </a:p>
          <a:p>
            <a:pPr indent="-50800" lvl="0" marL="228600" rtl="0" algn="l">
              <a:lnSpc>
                <a:spcPct val="90000"/>
              </a:lnSpc>
              <a:spcBef>
                <a:spcPts val="1000"/>
              </a:spcBef>
              <a:spcAft>
                <a:spcPts val="0"/>
              </a:spcAft>
              <a:buSzPts val="2400"/>
              <a:buFont typeface="Noto Sans Symbols"/>
              <a:buNone/>
            </a:pPr>
            <a:r>
              <a:t/>
            </a:r>
            <a:endParaRPr sz="2400">
              <a:latin typeface="Courier New"/>
              <a:ea typeface="Courier New"/>
              <a:cs typeface="Courier New"/>
              <a:sym typeface="Courier New"/>
            </a:endParaRPr>
          </a:p>
          <a:p>
            <a:pPr indent="0" lvl="0" marL="228600" rtl="0" algn="l">
              <a:lnSpc>
                <a:spcPct val="90000"/>
              </a:lnSpc>
              <a:spcBef>
                <a:spcPts val="1000"/>
              </a:spcBef>
              <a:spcAft>
                <a:spcPts val="0"/>
              </a:spcAft>
              <a:buSzPts val="2400"/>
              <a:buNone/>
            </a:pPr>
            <a:r>
              <a:t/>
            </a:r>
            <a:endParaRPr sz="2400"/>
          </a:p>
          <a:p>
            <a:pPr indent="-139700" lvl="0" marL="228600" rtl="0" algn="l">
              <a:lnSpc>
                <a:spcPct val="90000"/>
              </a:lnSpc>
              <a:spcBef>
                <a:spcPts val="1000"/>
              </a:spcBef>
              <a:spcAft>
                <a:spcPts val="0"/>
              </a:spcAft>
              <a:buSzPts val="2200"/>
              <a:buChar char="⮚"/>
            </a:pPr>
            <a:r>
              <a:rPr lang="en-US" sz="2200"/>
              <a:t>In the syntax:</a:t>
            </a:r>
            <a:endParaRPr/>
          </a:p>
          <a:p>
            <a:pPr indent="-127000" lvl="1" marL="685800" rtl="0" algn="l">
              <a:lnSpc>
                <a:spcPct val="90000"/>
              </a:lnSpc>
              <a:spcBef>
                <a:spcPts val="500"/>
              </a:spcBef>
              <a:spcAft>
                <a:spcPts val="0"/>
              </a:spcAft>
              <a:buSzPts val="2000"/>
              <a:buChar char="•"/>
            </a:pPr>
            <a:r>
              <a:rPr lang="en-US" sz="2000">
                <a:latin typeface="Courier New"/>
                <a:ea typeface="Courier New"/>
                <a:cs typeface="Courier New"/>
                <a:sym typeface="Courier New"/>
              </a:rPr>
              <a:t>type</a:t>
            </a:r>
            <a:r>
              <a:rPr lang="en-US" sz="2000"/>
              <a:t>: Specifies the data type of the array elements (for example, </a:t>
            </a:r>
            <a:r>
              <a:rPr lang="en-US" sz="2000">
                <a:latin typeface="Courier New"/>
                <a:ea typeface="Courier New"/>
                <a:cs typeface="Courier New"/>
                <a:sym typeface="Courier New"/>
              </a:rPr>
              <a:t>int</a:t>
            </a:r>
            <a:r>
              <a:rPr lang="en-US" sz="2000"/>
              <a:t> and </a:t>
            </a:r>
            <a:r>
              <a:rPr lang="en-US" sz="2000">
                <a:latin typeface="Courier New"/>
                <a:ea typeface="Courier New"/>
                <a:cs typeface="Courier New"/>
                <a:sym typeface="Courier New"/>
              </a:rPr>
              <a:t>char</a:t>
            </a:r>
            <a:r>
              <a:rPr lang="en-US" sz="2000"/>
              <a:t>).</a:t>
            </a:r>
            <a:endParaRPr sz="2000"/>
          </a:p>
          <a:p>
            <a:pPr indent="-127000" lvl="1" marL="685800" rtl="0" algn="l">
              <a:lnSpc>
                <a:spcPct val="90000"/>
              </a:lnSpc>
              <a:spcBef>
                <a:spcPts val="500"/>
              </a:spcBef>
              <a:spcAft>
                <a:spcPts val="0"/>
              </a:spcAft>
              <a:buSzPts val="2000"/>
              <a:buChar char="•"/>
            </a:pPr>
            <a:r>
              <a:rPr lang="en-US" sz="2000">
                <a:latin typeface="Courier New"/>
                <a:ea typeface="Courier New"/>
                <a:cs typeface="Courier New"/>
                <a:sym typeface="Courier New"/>
              </a:rPr>
              <a:t>arrayName</a:t>
            </a:r>
            <a:r>
              <a:rPr lang="en-US" sz="2000"/>
              <a:t>: Specifies the name of the array.</a:t>
            </a:r>
            <a:endParaRPr sz="2000"/>
          </a:p>
          <a:p>
            <a:pPr indent="0" lvl="0" marL="228600" rtl="0" algn="l">
              <a:lnSpc>
                <a:spcPct val="90000"/>
              </a:lnSpc>
              <a:spcBef>
                <a:spcPts val="1000"/>
              </a:spcBef>
              <a:spcAft>
                <a:spcPts val="0"/>
              </a:spcAft>
              <a:buSzPts val="2400"/>
              <a:buNone/>
            </a:pPr>
            <a:r>
              <a:t/>
            </a:r>
            <a:endParaRPr sz="2400"/>
          </a:p>
        </p:txBody>
      </p:sp>
      <p:sp>
        <p:nvSpPr>
          <p:cNvPr id="87" name="Google Shape;87;p7"/>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88" name="Google Shape;88;p7"/>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Noto Sans Symbols"/>
              <a:buNone/>
            </a:pPr>
            <a:r>
              <a:rPr b="0" i="0" lang="en-US" sz="1200" u="none" cap="none" strike="noStrike">
                <a:solidFill>
                  <a:schemeClr val="lt1"/>
                </a:solidFill>
                <a:latin typeface="Calibri"/>
                <a:ea typeface="Calibri"/>
                <a:cs typeface="Calibri"/>
                <a:sym typeface="Calibri"/>
              </a:rPr>
              <a:t>Building Applications Using C# / Session 5</a:t>
            </a:r>
            <a:endParaRPr b="0" i="0" sz="1200" u="none" cap="none" strike="noStrike">
              <a:solidFill>
                <a:schemeClr val="lt1"/>
              </a:solidFill>
              <a:latin typeface="Calibri"/>
              <a:ea typeface="Calibri"/>
              <a:cs typeface="Calibri"/>
              <a:sym typeface="Calibri"/>
            </a:endParaRPr>
          </a:p>
        </p:txBody>
      </p:sp>
      <p:sp>
        <p:nvSpPr>
          <p:cNvPr id="89" name="Google Shape;89;p7"/>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
        <p:nvSpPr>
          <p:cNvPr id="90" name="Google Shape;90;p7"/>
          <p:cNvSpPr txBox="1"/>
          <p:nvPr/>
        </p:nvSpPr>
        <p:spPr>
          <a:xfrm>
            <a:off x="2205038" y="3781425"/>
            <a:ext cx="1447800" cy="400050"/>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Syntax</a:t>
            </a:r>
            <a:endParaRPr/>
          </a:p>
        </p:txBody>
      </p:sp>
      <p:sp>
        <p:nvSpPr>
          <p:cNvPr id="91" name="Google Shape;91;p7"/>
          <p:cNvSpPr/>
          <p:nvPr/>
        </p:nvSpPr>
        <p:spPr>
          <a:xfrm>
            <a:off x="2205038" y="4257676"/>
            <a:ext cx="5562600" cy="415925"/>
          </a:xfrm>
          <a:prstGeom prst="rect">
            <a:avLst/>
          </a:prstGeom>
          <a:solidFill>
            <a:srgbClr val="FFFF00">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dk1"/>
              </a:buClr>
              <a:buSzPts val="1600"/>
              <a:buFont typeface="Noto Sans Symbols"/>
              <a:buNone/>
            </a:pPr>
            <a:r>
              <a:rPr b="0" i="0" lang="en-US" sz="1600" u="none" cap="none" strike="noStrike">
                <a:solidFill>
                  <a:schemeClr val="dk1"/>
                </a:solidFill>
                <a:latin typeface="Courier New"/>
                <a:ea typeface="Courier New"/>
                <a:cs typeface="Courier New"/>
                <a:sym typeface="Courier New"/>
              </a:rPr>
              <a:t> type[] arrayName; </a:t>
            </a:r>
            <a:endParaRPr b="0" i="0" sz="1600"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8"/>
          <p:cNvSpPr txBox="1"/>
          <p:nvPr>
            <p:ph type="title"/>
          </p:nvPr>
        </p:nvSpPr>
        <p:spPr>
          <a:xfrm>
            <a:off x="30481" y="20321"/>
            <a:ext cx="12115798" cy="68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n-US"/>
              <a:t>Initializing Arrays 1-7</a:t>
            </a:r>
            <a:endParaRPr/>
          </a:p>
        </p:txBody>
      </p:sp>
      <p:sp>
        <p:nvSpPr>
          <p:cNvPr id="98" name="Google Shape;98;p8"/>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52400" lvl="0" marL="228600" rtl="0" algn="l">
              <a:lnSpc>
                <a:spcPct val="90000"/>
              </a:lnSpc>
              <a:spcBef>
                <a:spcPts val="0"/>
              </a:spcBef>
              <a:spcAft>
                <a:spcPts val="0"/>
              </a:spcAft>
              <a:buSzPts val="2400"/>
              <a:buChar char="⮚"/>
            </a:pPr>
            <a:r>
              <a:rPr lang="en-US" sz="2400"/>
              <a:t>An array can be:</a:t>
            </a:r>
            <a:endParaRPr/>
          </a:p>
          <a:p>
            <a:pPr indent="-127000" lvl="1" marL="685800" rtl="0" algn="l">
              <a:lnSpc>
                <a:spcPct val="90000"/>
              </a:lnSpc>
              <a:spcBef>
                <a:spcPts val="500"/>
              </a:spcBef>
              <a:spcAft>
                <a:spcPts val="0"/>
              </a:spcAft>
              <a:buSzPts val="2000"/>
              <a:buChar char="•"/>
            </a:pPr>
            <a:r>
              <a:rPr lang="en-US" sz="2000"/>
              <a:t>Created using the </a:t>
            </a:r>
            <a:r>
              <a:rPr lang="en-US" sz="2000">
                <a:latin typeface="Courier New"/>
                <a:ea typeface="Courier New"/>
                <a:cs typeface="Courier New"/>
                <a:sym typeface="Courier New"/>
              </a:rPr>
              <a:t>new</a:t>
            </a:r>
            <a:r>
              <a:rPr lang="en-US" sz="2000"/>
              <a:t> keyword and then initialized. </a:t>
            </a:r>
            <a:endParaRPr/>
          </a:p>
          <a:p>
            <a:pPr indent="-127000" lvl="1" marL="685800" rtl="0" algn="l">
              <a:lnSpc>
                <a:spcPct val="90000"/>
              </a:lnSpc>
              <a:spcBef>
                <a:spcPts val="500"/>
              </a:spcBef>
              <a:spcAft>
                <a:spcPts val="0"/>
              </a:spcAft>
              <a:buSzPts val="2000"/>
              <a:buChar char="•"/>
            </a:pPr>
            <a:r>
              <a:rPr lang="en-US" sz="2000"/>
              <a:t>Initialized at the time of declaration itself, in which case the </a:t>
            </a:r>
            <a:r>
              <a:rPr lang="en-US" sz="2000">
                <a:latin typeface="Courier New"/>
                <a:ea typeface="Courier New"/>
                <a:cs typeface="Courier New"/>
                <a:sym typeface="Courier New"/>
              </a:rPr>
              <a:t>new</a:t>
            </a:r>
            <a:r>
              <a:rPr lang="en-US" sz="2000"/>
              <a:t> keyword is not used. </a:t>
            </a:r>
            <a:endParaRPr/>
          </a:p>
          <a:p>
            <a:pPr indent="-152400" lvl="0" marL="228600" rtl="0" algn="l">
              <a:lnSpc>
                <a:spcPct val="90000"/>
              </a:lnSpc>
              <a:spcBef>
                <a:spcPts val="1000"/>
              </a:spcBef>
              <a:spcAft>
                <a:spcPts val="0"/>
              </a:spcAft>
              <a:buSzPts val="2400"/>
              <a:buChar char="⮚"/>
            </a:pPr>
            <a:r>
              <a:rPr lang="en-US" sz="2400"/>
              <a:t>Creating and initializing an array with the </a:t>
            </a:r>
            <a:r>
              <a:rPr lang="en-US" sz="2000">
                <a:latin typeface="Courier New"/>
                <a:ea typeface="Courier New"/>
                <a:cs typeface="Courier New"/>
                <a:sym typeface="Courier New"/>
              </a:rPr>
              <a:t>new</a:t>
            </a:r>
            <a:r>
              <a:rPr lang="en-US" sz="2400"/>
              <a:t> keyword involves specifying the size of an array. </a:t>
            </a:r>
            <a:endParaRPr/>
          </a:p>
          <a:p>
            <a:pPr indent="-152400" lvl="0" marL="228600" rtl="0" algn="l">
              <a:lnSpc>
                <a:spcPct val="90000"/>
              </a:lnSpc>
              <a:spcBef>
                <a:spcPts val="1000"/>
              </a:spcBef>
              <a:spcAft>
                <a:spcPts val="0"/>
              </a:spcAft>
              <a:buSzPts val="2400"/>
              <a:buChar char="⮚"/>
            </a:pPr>
            <a:r>
              <a:rPr lang="en-US" sz="2400"/>
              <a:t>The number of elements stored in an array depends upon the specified size. </a:t>
            </a:r>
            <a:endParaRPr/>
          </a:p>
          <a:p>
            <a:pPr indent="-152400" lvl="0" marL="228600" rtl="0" algn="l">
              <a:lnSpc>
                <a:spcPct val="90000"/>
              </a:lnSpc>
              <a:spcBef>
                <a:spcPts val="1000"/>
              </a:spcBef>
              <a:spcAft>
                <a:spcPts val="0"/>
              </a:spcAft>
              <a:buSzPts val="2400"/>
              <a:buChar char="⮚"/>
            </a:pPr>
            <a:r>
              <a:rPr lang="en-US" sz="2400"/>
              <a:t>The </a:t>
            </a:r>
            <a:r>
              <a:rPr lang="en-US" sz="2000">
                <a:latin typeface="Courier New"/>
                <a:ea typeface="Courier New"/>
                <a:cs typeface="Courier New"/>
                <a:sym typeface="Courier New"/>
              </a:rPr>
              <a:t>new</a:t>
            </a:r>
            <a:r>
              <a:rPr lang="en-US" sz="2400"/>
              <a:t> keyword allocates memory to the array and values can then be assigned to the array.</a:t>
            </a:r>
            <a:endParaRPr/>
          </a:p>
          <a:p>
            <a:pPr indent="-50800" lvl="0" marL="228600" rtl="0" algn="l">
              <a:lnSpc>
                <a:spcPct val="90000"/>
              </a:lnSpc>
              <a:spcBef>
                <a:spcPts val="1000"/>
              </a:spcBef>
              <a:spcAft>
                <a:spcPts val="0"/>
              </a:spcAft>
              <a:buSzPts val="2400"/>
              <a:buFont typeface="Noto Sans Symbols"/>
              <a:buNone/>
            </a:pPr>
            <a:r>
              <a:t/>
            </a:r>
            <a:endParaRPr sz="2400"/>
          </a:p>
          <a:p>
            <a:pPr indent="-50800" lvl="0" marL="228600" rtl="0" algn="l">
              <a:lnSpc>
                <a:spcPct val="90000"/>
              </a:lnSpc>
              <a:spcBef>
                <a:spcPts val="1000"/>
              </a:spcBef>
              <a:spcAft>
                <a:spcPts val="0"/>
              </a:spcAft>
              <a:buSzPts val="2400"/>
              <a:buFont typeface="Noto Sans Symbols"/>
              <a:buNone/>
            </a:pPr>
            <a:r>
              <a:t/>
            </a:r>
            <a:endParaRPr sz="2400"/>
          </a:p>
          <a:p>
            <a:pPr indent="0" lvl="0" marL="400050" rtl="0" algn="l">
              <a:lnSpc>
                <a:spcPct val="90000"/>
              </a:lnSpc>
              <a:spcBef>
                <a:spcPts val="1000"/>
              </a:spcBef>
              <a:spcAft>
                <a:spcPts val="0"/>
              </a:spcAft>
              <a:buSzPts val="2400"/>
              <a:buNone/>
            </a:pPr>
            <a:r>
              <a:t/>
            </a:r>
            <a:endParaRPr sz="2400"/>
          </a:p>
          <a:p>
            <a:pPr indent="0" lvl="0" marL="228600" rtl="0" algn="l">
              <a:lnSpc>
                <a:spcPct val="90000"/>
              </a:lnSpc>
              <a:spcBef>
                <a:spcPts val="1000"/>
              </a:spcBef>
              <a:spcAft>
                <a:spcPts val="0"/>
              </a:spcAft>
              <a:buSzPts val="2400"/>
              <a:buNone/>
            </a:pPr>
            <a:r>
              <a:t/>
            </a:r>
            <a:endParaRPr sz="2400"/>
          </a:p>
        </p:txBody>
      </p:sp>
      <p:sp>
        <p:nvSpPr>
          <p:cNvPr id="99" name="Google Shape;99;p8"/>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100" name="Google Shape;100;p8"/>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Noto Sans Symbols"/>
              <a:buNone/>
            </a:pPr>
            <a:r>
              <a:rPr b="0" i="0" lang="en-US" sz="1200" u="none" cap="none" strike="noStrike">
                <a:solidFill>
                  <a:schemeClr val="lt1"/>
                </a:solidFill>
                <a:latin typeface="Calibri"/>
                <a:ea typeface="Calibri"/>
                <a:cs typeface="Calibri"/>
                <a:sym typeface="Calibri"/>
              </a:rPr>
              <a:t>Building Applications Using C# / Session 5</a:t>
            </a:r>
            <a:endParaRPr b="0" i="0" sz="1200" u="none" cap="none" strike="noStrike">
              <a:solidFill>
                <a:schemeClr val="lt1"/>
              </a:solidFill>
              <a:latin typeface="Calibri"/>
              <a:ea typeface="Calibri"/>
              <a:cs typeface="Calibri"/>
              <a:sym typeface="Calibri"/>
            </a:endParaRPr>
          </a:p>
        </p:txBody>
      </p:sp>
      <p:sp>
        <p:nvSpPr>
          <p:cNvPr id="101" name="Google Shape;101;p8"/>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9"/>
          <p:cNvSpPr txBox="1"/>
          <p:nvPr>
            <p:ph type="title"/>
          </p:nvPr>
        </p:nvSpPr>
        <p:spPr>
          <a:xfrm>
            <a:off x="30481" y="20321"/>
            <a:ext cx="12115798" cy="685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n-US"/>
              <a:t>Initializing Arrays 2-7</a:t>
            </a:r>
            <a:endParaRPr/>
          </a:p>
        </p:txBody>
      </p:sp>
      <p:sp>
        <p:nvSpPr>
          <p:cNvPr id="108" name="Google Shape;108;p9"/>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52400" lvl="0" marL="228600" rtl="0" algn="l">
              <a:lnSpc>
                <a:spcPct val="90000"/>
              </a:lnSpc>
              <a:spcBef>
                <a:spcPts val="0"/>
              </a:spcBef>
              <a:spcAft>
                <a:spcPts val="0"/>
              </a:spcAft>
              <a:buSzPts val="2400"/>
              <a:buChar char="⮚"/>
            </a:pPr>
            <a:r>
              <a:rPr lang="en-US" sz="2400"/>
              <a:t>If the elements are not explicitly assigned, default values are stored in the array. </a:t>
            </a:r>
            <a:endParaRPr/>
          </a:p>
          <a:p>
            <a:pPr indent="-152400" lvl="0" marL="228600" rtl="0" algn="l">
              <a:lnSpc>
                <a:spcPct val="90000"/>
              </a:lnSpc>
              <a:spcBef>
                <a:spcPts val="1000"/>
              </a:spcBef>
              <a:spcAft>
                <a:spcPts val="0"/>
              </a:spcAft>
              <a:buSzPts val="2400"/>
              <a:buChar char="⮚"/>
            </a:pPr>
            <a:r>
              <a:rPr lang="en-US" sz="2400"/>
              <a:t>The following table lists the default values for some of the widely used data types:</a:t>
            </a:r>
            <a:endParaRPr sz="2400"/>
          </a:p>
          <a:p>
            <a:pPr indent="-50800" lvl="0" marL="228600" rtl="0" algn="l">
              <a:lnSpc>
                <a:spcPct val="90000"/>
              </a:lnSpc>
              <a:spcBef>
                <a:spcPts val="1000"/>
              </a:spcBef>
              <a:spcAft>
                <a:spcPts val="0"/>
              </a:spcAft>
              <a:buSzPts val="2400"/>
              <a:buFont typeface="Noto Sans Symbols"/>
              <a:buNone/>
            </a:pPr>
            <a:r>
              <a:t/>
            </a:r>
            <a:endParaRPr sz="2400"/>
          </a:p>
          <a:p>
            <a:pPr indent="-50800" lvl="0" marL="228600" rtl="0" algn="l">
              <a:lnSpc>
                <a:spcPct val="90000"/>
              </a:lnSpc>
              <a:spcBef>
                <a:spcPts val="1000"/>
              </a:spcBef>
              <a:spcAft>
                <a:spcPts val="0"/>
              </a:spcAft>
              <a:buSzPts val="2400"/>
              <a:buFont typeface="Noto Sans Symbols"/>
              <a:buNone/>
            </a:pPr>
            <a:r>
              <a:t/>
            </a:r>
            <a:endParaRPr sz="2400"/>
          </a:p>
          <a:p>
            <a:pPr indent="0" lvl="0" marL="400050" rtl="0" algn="l">
              <a:lnSpc>
                <a:spcPct val="90000"/>
              </a:lnSpc>
              <a:spcBef>
                <a:spcPts val="1000"/>
              </a:spcBef>
              <a:spcAft>
                <a:spcPts val="0"/>
              </a:spcAft>
              <a:buSzPts val="2400"/>
              <a:buNone/>
            </a:pPr>
            <a:r>
              <a:t/>
            </a:r>
            <a:endParaRPr sz="2400"/>
          </a:p>
          <a:p>
            <a:pPr indent="0" lvl="0" marL="228600" rtl="0" algn="l">
              <a:lnSpc>
                <a:spcPct val="90000"/>
              </a:lnSpc>
              <a:spcBef>
                <a:spcPts val="1000"/>
              </a:spcBef>
              <a:spcAft>
                <a:spcPts val="0"/>
              </a:spcAft>
              <a:buSzPts val="2400"/>
              <a:buNone/>
            </a:pPr>
            <a:r>
              <a:t/>
            </a:r>
            <a:endParaRPr sz="2400"/>
          </a:p>
        </p:txBody>
      </p:sp>
      <p:sp>
        <p:nvSpPr>
          <p:cNvPr id="109" name="Google Shape;109;p9"/>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110" name="Google Shape;110;p9"/>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200"/>
              <a:buFont typeface="Noto Sans Symbols"/>
              <a:buNone/>
            </a:pPr>
            <a:r>
              <a:rPr b="0" i="0" lang="en-US" sz="1200" u="none" cap="none" strike="noStrike">
                <a:solidFill>
                  <a:schemeClr val="lt1"/>
                </a:solidFill>
                <a:latin typeface="Calibri"/>
                <a:ea typeface="Calibri"/>
                <a:cs typeface="Calibri"/>
                <a:sym typeface="Calibri"/>
              </a:rPr>
              <a:t>Building Applications Using C# / Session 5</a:t>
            </a:r>
            <a:endParaRPr b="0" i="0" sz="1200" u="none" cap="none" strike="noStrike">
              <a:solidFill>
                <a:schemeClr val="lt1"/>
              </a:solidFill>
              <a:latin typeface="Calibri"/>
              <a:ea typeface="Calibri"/>
              <a:cs typeface="Calibri"/>
              <a:sym typeface="Calibri"/>
            </a:endParaRPr>
          </a:p>
        </p:txBody>
      </p:sp>
      <p:sp>
        <p:nvSpPr>
          <p:cNvPr id="111" name="Google Shape;111;p9"/>
          <p:cNvSpPr/>
          <p:nvPr/>
        </p:nvSpPr>
        <p:spPr>
          <a:xfrm>
            <a:off x="4297396" y="7467600"/>
            <a:ext cx="8106232" cy="2100122"/>
          </a:xfrm>
          <a:prstGeom prst="rect">
            <a:avLst/>
          </a:prstGeom>
          <a:noFill/>
          <a:ln>
            <a:noFill/>
          </a:ln>
        </p:spPr>
        <p:txBody>
          <a:bodyPr anchorCtr="0" anchor="ctr" bIns="152400" lIns="152400" spcFirstLastPara="1" rIns="152400" wrap="square" tIns="152400">
            <a:noAutofit/>
          </a:bodyPr>
          <a:lstStyle/>
          <a:p>
            <a:pPr indent="-254000" lvl="0" marL="342900" marR="0" rtl="0" algn="l">
              <a:lnSpc>
                <a:spcPct val="70000"/>
              </a:lnSpc>
              <a:spcBef>
                <a:spcPts val="0"/>
              </a:spcBef>
              <a:spcAft>
                <a:spcPts val="0"/>
              </a:spcAft>
              <a:buClr>
                <a:srgbClr val="10253F"/>
              </a:buClr>
              <a:buSzPts val="1400"/>
              <a:buFont typeface="Noto Sans Symbols"/>
              <a:buNone/>
            </a:pPr>
            <a:r>
              <a:t/>
            </a:r>
            <a:endParaRPr b="0" i="0" sz="1400" u="none" cap="none" strike="noStrike">
              <a:solidFill>
                <a:schemeClr val="dk1"/>
              </a:solidFill>
              <a:latin typeface="Arial"/>
              <a:ea typeface="Arial"/>
              <a:cs typeface="Arial"/>
              <a:sym typeface="Arial"/>
            </a:endParaRPr>
          </a:p>
        </p:txBody>
      </p:sp>
      <p:graphicFrame>
        <p:nvGraphicFramePr>
          <p:cNvPr id="112" name="Google Shape;112;p9"/>
          <p:cNvGraphicFramePr/>
          <p:nvPr/>
        </p:nvGraphicFramePr>
        <p:xfrm>
          <a:off x="3810000" y="2692400"/>
          <a:ext cx="3000000" cy="3000000"/>
        </p:xfrm>
        <a:graphic>
          <a:graphicData uri="http://schemas.openxmlformats.org/drawingml/2006/table">
            <a:tbl>
              <a:tblPr>
                <a:noFill/>
                <a:tableStyleId>{DCBF10D9-F53C-4C6E-A6E6-72564F1A9916}</a:tableStyleId>
              </a:tblPr>
              <a:tblGrid>
                <a:gridCol w="1732550"/>
                <a:gridCol w="1925050"/>
              </a:tblGrid>
              <a:tr h="350525">
                <a:tc>
                  <a:txBody>
                    <a:bodyPr/>
                    <a:lstStyle/>
                    <a:p>
                      <a:pPr indent="0" lvl="0" marL="0" marR="0" rtl="0" algn="ctr">
                        <a:lnSpc>
                          <a:spcPct val="115000"/>
                        </a:lnSpc>
                        <a:spcBef>
                          <a:spcPts val="0"/>
                        </a:spcBef>
                        <a:spcAft>
                          <a:spcPts val="0"/>
                        </a:spcAft>
                        <a:buClr>
                          <a:srgbClr val="000000"/>
                        </a:buClr>
                        <a:buSzPts val="2000"/>
                        <a:buFont typeface="Calibri"/>
                        <a:buNone/>
                      </a:pPr>
                      <a:r>
                        <a:rPr b="0" lang="en-US" sz="2000" u="none" cap="none" strike="noStrike">
                          <a:solidFill>
                            <a:srgbClr val="000000"/>
                          </a:solidFill>
                          <a:latin typeface="Calibri"/>
                          <a:ea typeface="Calibri"/>
                          <a:cs typeface="Calibri"/>
                          <a:sym typeface="Calibri"/>
                        </a:rPr>
                        <a:t>Data Types</a:t>
                      </a:r>
                      <a:endParaRPr b="0" sz="20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c>
                  <a:txBody>
                    <a:bodyPr/>
                    <a:lstStyle/>
                    <a:p>
                      <a:pPr indent="0" lvl="0" marL="0" marR="0" rtl="0" algn="ctr">
                        <a:lnSpc>
                          <a:spcPct val="115000"/>
                        </a:lnSpc>
                        <a:spcBef>
                          <a:spcPts val="0"/>
                        </a:spcBef>
                        <a:spcAft>
                          <a:spcPts val="0"/>
                        </a:spcAft>
                        <a:buClr>
                          <a:srgbClr val="000000"/>
                        </a:buClr>
                        <a:buSzPts val="2000"/>
                        <a:buFont typeface="Calibri"/>
                        <a:buNone/>
                      </a:pPr>
                      <a:r>
                        <a:rPr b="0" lang="en-US" sz="2000" u="none" cap="none" strike="noStrike">
                          <a:solidFill>
                            <a:srgbClr val="000000"/>
                          </a:solidFill>
                          <a:latin typeface="Calibri"/>
                          <a:ea typeface="Calibri"/>
                          <a:cs typeface="Calibri"/>
                          <a:sym typeface="Calibri"/>
                        </a:rPr>
                        <a:t>Default Values</a:t>
                      </a:r>
                      <a:endParaRPr b="0" sz="20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r>
              <a:tr h="439250">
                <a:tc>
                  <a:txBody>
                    <a:bodyPr/>
                    <a:lstStyle/>
                    <a:p>
                      <a:pPr indent="0" lvl="0" marL="0" marR="0" rtl="0" algn="just">
                        <a:lnSpc>
                          <a:spcPct val="115000"/>
                        </a:lnSpc>
                        <a:spcBef>
                          <a:spcPts val="0"/>
                        </a:spcBef>
                        <a:spcAft>
                          <a:spcPts val="0"/>
                        </a:spcAft>
                        <a:buClr>
                          <a:srgbClr val="000000"/>
                        </a:buClr>
                        <a:buSzPts val="2000"/>
                        <a:buFont typeface="Courier New"/>
                        <a:buNone/>
                      </a:pPr>
                      <a:r>
                        <a:rPr lang="en-US" sz="2000" u="none" cap="none" strike="noStrike">
                          <a:solidFill>
                            <a:srgbClr val="000000"/>
                          </a:solidFill>
                          <a:latin typeface="Courier New"/>
                          <a:ea typeface="Courier New"/>
                          <a:cs typeface="Courier New"/>
                          <a:sym typeface="Courier New"/>
                        </a:rPr>
                        <a:t>int</a:t>
                      </a:r>
                      <a:endParaRPr sz="2000" u="none" cap="none" strike="noStrike">
                        <a:latin typeface="Courier New"/>
                        <a:ea typeface="Courier New"/>
                        <a:cs typeface="Courier New"/>
                        <a:sym typeface="Courier New"/>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2000"/>
                        <a:buFont typeface="Calibri"/>
                        <a:buNone/>
                      </a:pPr>
                      <a:r>
                        <a:rPr lang="en-US" sz="2000" u="none" cap="none" strike="noStrike">
                          <a:solidFill>
                            <a:srgbClr val="000000"/>
                          </a:solidFill>
                          <a:latin typeface="Calibri"/>
                          <a:ea typeface="Calibri"/>
                          <a:cs typeface="Calibri"/>
                          <a:sym typeface="Calibri"/>
                        </a:rPr>
                        <a:t>0</a:t>
                      </a:r>
                      <a:endParaRPr sz="20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808675">
                <a:tc>
                  <a:txBody>
                    <a:bodyPr/>
                    <a:lstStyle/>
                    <a:p>
                      <a:pPr indent="0" lvl="0" marL="0" marR="0" rtl="0" algn="just">
                        <a:lnSpc>
                          <a:spcPct val="115000"/>
                        </a:lnSpc>
                        <a:spcBef>
                          <a:spcPts val="0"/>
                        </a:spcBef>
                        <a:spcAft>
                          <a:spcPts val="0"/>
                        </a:spcAft>
                        <a:buClr>
                          <a:srgbClr val="000000"/>
                        </a:buClr>
                        <a:buSzPts val="2000"/>
                        <a:buFont typeface="Courier New"/>
                        <a:buNone/>
                      </a:pPr>
                      <a:r>
                        <a:rPr lang="en-US" sz="2000" u="none" cap="none" strike="noStrike">
                          <a:solidFill>
                            <a:srgbClr val="000000"/>
                          </a:solidFill>
                          <a:latin typeface="Courier New"/>
                          <a:ea typeface="Courier New"/>
                          <a:cs typeface="Courier New"/>
                          <a:sym typeface="Courier New"/>
                        </a:rPr>
                        <a:t>float</a:t>
                      </a:r>
                      <a:endParaRPr sz="2000" u="none" cap="none" strike="noStrike">
                        <a:latin typeface="Courier New"/>
                        <a:ea typeface="Courier New"/>
                        <a:cs typeface="Courier New"/>
                        <a:sym typeface="Courier New"/>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2000"/>
                        <a:buFont typeface="Calibri"/>
                        <a:buNone/>
                      </a:pPr>
                      <a:r>
                        <a:rPr lang="en-US" sz="2000" u="none" cap="none" strike="noStrike">
                          <a:solidFill>
                            <a:srgbClr val="000000"/>
                          </a:solidFill>
                          <a:latin typeface="Calibri"/>
                          <a:ea typeface="Calibri"/>
                          <a:cs typeface="Calibri"/>
                          <a:sym typeface="Calibri"/>
                        </a:rPr>
                        <a:t>0.0</a:t>
                      </a:r>
                      <a:endParaRPr sz="20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439250">
                <a:tc>
                  <a:txBody>
                    <a:bodyPr/>
                    <a:lstStyle/>
                    <a:p>
                      <a:pPr indent="0" lvl="0" marL="0" marR="0" rtl="0" algn="just">
                        <a:lnSpc>
                          <a:spcPct val="115000"/>
                        </a:lnSpc>
                        <a:spcBef>
                          <a:spcPts val="0"/>
                        </a:spcBef>
                        <a:spcAft>
                          <a:spcPts val="0"/>
                        </a:spcAft>
                        <a:buClr>
                          <a:srgbClr val="000000"/>
                        </a:buClr>
                        <a:buSzPts val="2000"/>
                        <a:buFont typeface="Courier New"/>
                        <a:buNone/>
                      </a:pPr>
                      <a:r>
                        <a:rPr lang="en-US" sz="2000" u="none" cap="none" strike="noStrike">
                          <a:solidFill>
                            <a:srgbClr val="000000"/>
                          </a:solidFill>
                          <a:latin typeface="Courier New"/>
                          <a:ea typeface="Courier New"/>
                          <a:cs typeface="Courier New"/>
                          <a:sym typeface="Courier New"/>
                        </a:rPr>
                        <a:t>double</a:t>
                      </a:r>
                      <a:endParaRPr sz="2000" u="none" cap="none" strike="noStrike">
                        <a:latin typeface="Courier New"/>
                        <a:ea typeface="Courier New"/>
                        <a:cs typeface="Courier New"/>
                        <a:sym typeface="Courier New"/>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2000"/>
                        <a:buFont typeface="Calibri"/>
                        <a:buNone/>
                      </a:pPr>
                      <a:r>
                        <a:rPr lang="en-US" sz="2000" u="none" cap="none" strike="noStrike">
                          <a:solidFill>
                            <a:srgbClr val="000000"/>
                          </a:solidFill>
                          <a:latin typeface="Calibri"/>
                          <a:ea typeface="Calibri"/>
                          <a:cs typeface="Calibri"/>
                          <a:sym typeface="Calibri"/>
                        </a:rPr>
                        <a:t>0.0</a:t>
                      </a:r>
                      <a:endParaRPr sz="20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439250">
                <a:tc>
                  <a:txBody>
                    <a:bodyPr/>
                    <a:lstStyle/>
                    <a:p>
                      <a:pPr indent="0" lvl="0" marL="0" marR="0" rtl="0" algn="just">
                        <a:lnSpc>
                          <a:spcPct val="115000"/>
                        </a:lnSpc>
                        <a:spcBef>
                          <a:spcPts val="0"/>
                        </a:spcBef>
                        <a:spcAft>
                          <a:spcPts val="0"/>
                        </a:spcAft>
                        <a:buClr>
                          <a:srgbClr val="000000"/>
                        </a:buClr>
                        <a:buSzPts val="2000"/>
                        <a:buFont typeface="Courier New"/>
                        <a:buNone/>
                      </a:pPr>
                      <a:r>
                        <a:rPr lang="en-US" sz="2000" u="none" cap="none" strike="noStrike">
                          <a:solidFill>
                            <a:srgbClr val="000000"/>
                          </a:solidFill>
                          <a:latin typeface="Courier New"/>
                          <a:ea typeface="Courier New"/>
                          <a:cs typeface="Courier New"/>
                          <a:sym typeface="Courier New"/>
                        </a:rPr>
                        <a:t>char</a:t>
                      </a:r>
                      <a:endParaRPr sz="2000" u="none" cap="none" strike="noStrike">
                        <a:latin typeface="Courier New"/>
                        <a:ea typeface="Courier New"/>
                        <a:cs typeface="Courier New"/>
                        <a:sym typeface="Courier New"/>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2000"/>
                        <a:buFont typeface="Calibri"/>
                        <a:buNone/>
                      </a:pPr>
                      <a:r>
                        <a:rPr lang="en-US" sz="2000" u="none" cap="none" strike="noStrike">
                          <a:solidFill>
                            <a:srgbClr val="000000"/>
                          </a:solidFill>
                          <a:latin typeface="Calibri"/>
                          <a:ea typeface="Calibri"/>
                          <a:cs typeface="Calibri"/>
                          <a:sym typeface="Calibri"/>
                        </a:rPr>
                        <a:t>‘\0’</a:t>
                      </a:r>
                      <a:endParaRPr sz="2000" u="none" cap="none" strike="noStrike">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439250">
                <a:tc>
                  <a:txBody>
                    <a:bodyPr/>
                    <a:lstStyle/>
                    <a:p>
                      <a:pPr indent="0" lvl="0" marL="0" marR="0" rtl="0" algn="just">
                        <a:lnSpc>
                          <a:spcPct val="115000"/>
                        </a:lnSpc>
                        <a:spcBef>
                          <a:spcPts val="0"/>
                        </a:spcBef>
                        <a:spcAft>
                          <a:spcPts val="0"/>
                        </a:spcAft>
                        <a:buClr>
                          <a:srgbClr val="000000"/>
                        </a:buClr>
                        <a:buSzPts val="2000"/>
                        <a:buFont typeface="Courier New"/>
                        <a:buNone/>
                      </a:pPr>
                      <a:r>
                        <a:rPr lang="en-US" sz="2000" u="none" cap="none" strike="noStrike">
                          <a:solidFill>
                            <a:srgbClr val="000000"/>
                          </a:solidFill>
                          <a:latin typeface="Courier New"/>
                          <a:ea typeface="Courier New"/>
                          <a:cs typeface="Courier New"/>
                          <a:sym typeface="Courier New"/>
                        </a:rPr>
                        <a:t>string</a:t>
                      </a:r>
                      <a:endParaRPr sz="2000" u="none" cap="none" strike="noStrike">
                        <a:latin typeface="Courier New"/>
                        <a:ea typeface="Courier New"/>
                        <a:cs typeface="Courier New"/>
                        <a:sym typeface="Courier New"/>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2000"/>
                        <a:buFont typeface="Courier New"/>
                        <a:buNone/>
                      </a:pPr>
                      <a:r>
                        <a:rPr lang="en-US" sz="2000" u="none" cap="none" strike="noStrike">
                          <a:solidFill>
                            <a:srgbClr val="000000"/>
                          </a:solidFill>
                          <a:latin typeface="Courier New"/>
                          <a:ea typeface="Courier New"/>
                          <a:cs typeface="Courier New"/>
                          <a:sym typeface="Courier New"/>
                        </a:rPr>
                        <a:t>Null</a:t>
                      </a:r>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Lại Đức Chung</dc:creator>
</cp:coreProperties>
</file>